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68" r:id="rId6"/>
    <p:sldId id="258" r:id="rId7"/>
    <p:sldId id="259" r:id="rId8"/>
    <p:sldId id="262" r:id="rId9"/>
    <p:sldId id="270" r:id="rId10"/>
    <p:sldId id="263" r:id="rId11"/>
    <p:sldId id="264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2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75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298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86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5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9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6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31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0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02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0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6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8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08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BD63-52DC-4C3B-9F55-E952DB65BF6D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051833-5790-4522-8FED-C59322470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0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B48F-9EA0-C2A6-1D0B-FE6B45A3A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Hospital &amp; Community Navigation Service</a:t>
            </a:r>
          </a:p>
        </p:txBody>
      </p:sp>
    </p:spTree>
    <p:extLst>
      <p:ext uri="{BB962C8B-B14F-4D97-AF65-F5344CB8AC3E}">
        <p14:creationId xmlns:p14="http://schemas.microsoft.com/office/powerpoint/2010/main" val="1441260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601F1-3D82-9F73-72CC-676FEE8C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Pathway 0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42AD6-6DF1-B5E3-4832-8C446E063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Contacting all patients Over 65 discharged on Pathway 0 on Day 1 and Day 5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 after discharge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July 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HCNS have contacted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3789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 patients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offer support to help them stay safe at home and reduce the risk of readmission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67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ADB2-D359-7188-4DFE-BACC690AC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Waiting Well Pilot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C0E71-BE60-BFFE-5B6B-82AB922F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Linking NHS data with 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VCS</a:t>
            </a: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organisations to support those who are currently waiting longest for operations and treatment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pilot for integrated care showcasing the VCS, and a good example of Community-Based Interventions in action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pilot project within Watford General Hospital launched July 2021 and now running 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within Lister Hospital</a:t>
            </a: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service uses trained volunteers to complete a triage call who then refer them to other services for help or support including GP meds reviews 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contacted 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2166 patients covering pain, orthopaedics and ophthalmology pathways</a:t>
            </a:r>
            <a:endParaRPr lang="en-GB" sz="26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14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EE0A-E160-ED71-2E8B-DEDAFC13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PCNS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6B75-5DE6-D06B-8E28-37A466740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Vaccination clinics during Covid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Population Health Management 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Healthier Weight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Lifestyle 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HCNS contacted patients with a BMI over 30. 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Carers Support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300 patients contacted 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Diabetes Support – HCNS contacted BAME males between 40-49 who were low utilisers of services 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HILS Active Ageing Project  – HCNS contacted 200 patients</a:t>
            </a:r>
            <a:endParaRPr lang="en-GB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520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2E87-D944-CC69-33B5-4963D2505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New Projects in 2021/2022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A205-A7B5-4DBD-4F53-6FD67AF34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Veteran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- HCNS are single point of contact for Veterans within Hertfordshire we have a Veteran lead and Veteran Link Worker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Afghan Resettlement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- we have supported our Afghan refugees and have a Resettlement Lead and Refugee Link worker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Ukraine Guests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- we continue to learn and support our Ukraine guests with housing crisis, host breakdowns and support in the community we are currently recruiting 2 Ukraine Link Workers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Sensory Support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- we have recruited a Sensory Link Worker with lived experience who communicates with the teams via BSL who will supporting others in the community with sensory needs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10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942A-53E2-F2BD-2B68-C7AB33299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0"/>
          </a:xfrm>
        </p:spPr>
        <p:txBody>
          <a:bodyPr>
            <a:normAutofit/>
          </a:bodyPr>
          <a:lstStyle/>
          <a:p>
            <a:pPr algn="ctr"/>
            <a:br>
              <a:rPr lang="en-GB" sz="8800" dirty="0"/>
            </a:br>
            <a:br>
              <a:rPr lang="en-GB" sz="8800" dirty="0"/>
            </a:br>
            <a:r>
              <a:rPr lang="en-GB" sz="7200" dirty="0"/>
              <a:t>Questions?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06665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3ED8A-04DD-98DF-B450-B149A8C6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What is the service?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C289-00ED-92A7-833E-39A9E16D6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97103"/>
            <a:ext cx="8596668" cy="4087811"/>
          </a:xfrm>
        </p:spPr>
        <p:txBody>
          <a:bodyPr>
            <a:normAutofit fontScale="55000" lnSpcReduction="2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GB" sz="3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free countywide Social Prescribing Service for Hertfordshire, designed to support individuals to improve and maintain health and wellbeing</a:t>
            </a:r>
            <a:r>
              <a:rPr lang="en-US" sz="3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3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GB" sz="3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Providing support for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Hospitals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Communities</a:t>
            </a:r>
            <a:r>
              <a:rPr lang="en-US" sz="3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3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GP Practices and Patients</a:t>
            </a:r>
            <a:r>
              <a:rPr lang="en-US" sz="3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sz="3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Linking/Navigating individuals to appropriate support</a:t>
            </a:r>
            <a:r>
              <a:rPr lang="en-US" sz="3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 with a no wrong door ethos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800" dirty="0">
                <a:solidFill>
                  <a:srgbClr val="000000"/>
                </a:solidFill>
                <a:latin typeface="Calibri" panose="020F0502020204030204" pitchFamily="34" charset="0"/>
              </a:rPr>
              <a:t>We</a:t>
            </a:r>
            <a:r>
              <a:rPr lang="en-US" sz="3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have continued to offer face to face support throughout Covid</a:t>
            </a:r>
            <a:endParaRPr lang="en-US" sz="3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33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FE13-6BF3-0CEE-9C82-B5B160E8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Overview of the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834B0-C32B-C814-DC2A-BE485FA0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Created in October 2017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Integration of five pre-existing services in Hertfordshire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Delivered in partnership with 7 voluntary sector organisations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 working on one system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To provide one access point for support across Hertfordshire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For professionals, voluntary organisations,  family, friends and self referrals</a:t>
            </a:r>
          </a:p>
          <a:p>
            <a:pPr marL="0" indent="0" algn="l" rtl="0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13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3B76-1177-136F-5750-A14B83BB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Overview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8437A-3BD2-0622-CD87-C650D648B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One of biggest SP providers in England (if not the biggest)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Recruited/inducted 26 LWs for 19 PCN’s since start of 2020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Grew to 93 staff overall from just over 40 at the start of 2020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Integrated teams of Community, GP and Hospital LW working across 7 localities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19,000 referrals in 2021/2022, which came from hospitals, GP Practices, Community &amp; Self Referrals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92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32AC-093A-5DA3-FD68-F13350E0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Our Aims &amp;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E639-D99C-DDC4-AD53-37101390E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Aim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 help people improve their health and wellbeing, maintain their financial stability and in turn reduce inappropriate demand on health and adult care services</a:t>
            </a:r>
          </a:p>
          <a:p>
            <a:pPr marL="0" indent="0">
              <a:buNone/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Improved personal wellbeing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Reduction in hospital admissions/readmissions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Appropriate use of primary 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Appropriate use of homecare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Reduced social isolation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99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873F-96BC-FF43-A7D0-6A58F994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Evolving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96A7A-92B4-4B64-3C1D-BDD0BCFF3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More responsive and integrated (within sector and between sectors)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Able to add 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services within HCNS quickly: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2 week Enhanced Discharge Wraparound Service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Pathway 0 welcome home calls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Outreach to quarantined travellers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Specialist teams for projects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Waiting Well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1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C20A3-1855-A574-9A69-AE2DE6D4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HCNS Hospital Discharge Support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E7261-A722-BFFC-E929-17EB79059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HCNS Integrated with Hospital Teams/Urgent Referral Routes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Telecare/Careline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2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HILS/ Meals on Wheels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Mobility Aids</a:t>
            </a:r>
            <a:endParaRPr lang="en-US" sz="2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Decluttering/Hoarding/Bed Moves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Transport to GP &amp; Hospital appointments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Wellbeing Checks in the Home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GB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Shopping/Prescription collections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Winter pressure, hospital surge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99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EF5C-2F53-44F0-7FB4-9C09FE9F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Enhanced Wrap Around Service</a:t>
            </a:r>
            <a:r>
              <a:rPr lang="en-GB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br>
              <a:rPr lang="en-GB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B9514-A72D-98B7-8824-46CB2AF99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endParaRPr lang="en-GB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2135 Referrals into HCNS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 since March 2021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80% of Referrals are actioned within 24 Hours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Referrals being received from Acute, Community Hospitals/Rehab Units &amp; Out of County Hospitals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offer – deep cleans, d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ecluttering, hoarding support, bed/furniture moves, hot meals, food parcel delivery, domestic support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leaning &amp; laundry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​, s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hopping &amp; prescription collections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316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15A8-A8B5-57E8-BB53-4BA597EB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Public Health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510CA-9E1F-18DF-8F96-B509776E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 enable safe hospital discharges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Case Study - Veteran</a:t>
            </a:r>
          </a:p>
        </p:txBody>
      </p:sp>
    </p:spTree>
    <p:extLst>
      <p:ext uri="{BB962C8B-B14F-4D97-AF65-F5344CB8AC3E}">
        <p14:creationId xmlns:p14="http://schemas.microsoft.com/office/powerpoint/2010/main" val="21569085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726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Trebuchet MS</vt:lpstr>
      <vt:lpstr>Wingdings</vt:lpstr>
      <vt:lpstr>Wingdings 3</vt:lpstr>
      <vt:lpstr>Facet</vt:lpstr>
      <vt:lpstr>Hospital &amp; Community Navigation Service</vt:lpstr>
      <vt:lpstr>What is the service?</vt:lpstr>
      <vt:lpstr>Overview of the service</vt:lpstr>
      <vt:lpstr>Overview Continued</vt:lpstr>
      <vt:lpstr>Our Aims &amp; Outcomes</vt:lpstr>
      <vt:lpstr>Evolving Service</vt:lpstr>
      <vt:lpstr>HCNS Hospital Discharge Support</vt:lpstr>
      <vt:lpstr>Enhanced Wrap Around Service​ </vt:lpstr>
      <vt:lpstr>Public Health Budget</vt:lpstr>
      <vt:lpstr>Pathway 0</vt:lpstr>
      <vt:lpstr>Waiting Well Pilot</vt:lpstr>
      <vt:lpstr>PCNS</vt:lpstr>
      <vt:lpstr>New Projects in 2021/2022</vt:lpstr>
      <vt:lpstr>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Griffin</dc:creator>
  <cp:lastModifiedBy>Kirsty Griffin</cp:lastModifiedBy>
  <cp:revision>3</cp:revision>
  <dcterms:created xsi:type="dcterms:W3CDTF">2022-08-16T09:54:01Z</dcterms:created>
  <dcterms:modified xsi:type="dcterms:W3CDTF">2022-08-25T13:36:32Z</dcterms:modified>
</cp:coreProperties>
</file>