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3"/>
  </p:notesMasterIdLst>
  <p:sldIdLst>
    <p:sldId id="256" r:id="rId2"/>
    <p:sldId id="257" r:id="rId3"/>
    <p:sldId id="258" r:id="rId4"/>
    <p:sldId id="259" r:id="rId5"/>
    <p:sldId id="260" r:id="rId6"/>
    <p:sldId id="262" r:id="rId7"/>
    <p:sldId id="261" r:id="rId8"/>
    <p:sldId id="263" r:id="rId9"/>
    <p:sldId id="264" r:id="rId10"/>
    <p:sldId id="265" r:id="rId11"/>
    <p:sldId id="266" r:id="rId1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8025" autoAdjust="0"/>
    <p:restoredTop sz="94660"/>
  </p:normalViewPr>
  <p:slideViewPr>
    <p:cSldViewPr snapToGrid="0">
      <p:cViewPr varScale="1">
        <p:scale>
          <a:sx n="70" d="100"/>
          <a:sy n="70" d="100"/>
        </p:scale>
        <p:origin x="618" y="6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notesMaster" Target="notesMasters/notesMaster1.xml"/><Relationship Id="rId3" Type="http://schemas.openxmlformats.org/officeDocument/2006/relationships/slide" Target="slides/slide2.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5" Type="http://schemas.openxmlformats.org/officeDocument/2006/relationships/slide" Target="slides/slide4.xml"/><Relationship Id="rId15" Type="http://schemas.openxmlformats.org/officeDocument/2006/relationships/viewProps" Target="viewProps.xml"/><Relationship Id="rId10" Type="http://schemas.openxmlformats.org/officeDocument/2006/relationships/slide" Target="slides/slide9.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2492F3A5-6E50-4E55-A6DF-38608B5284EE}" type="datetimeFigureOut">
              <a:rPr lang="en-GB" smtClean="0"/>
              <a:t>25/08/2022</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9B00759-86B8-41B0-9241-0FDAA8DE70BE}" type="slidenum">
              <a:rPr lang="en-GB" smtClean="0"/>
              <a:t>‹#›</a:t>
            </a:fld>
            <a:endParaRPr lang="en-GB"/>
          </a:p>
        </p:txBody>
      </p:sp>
    </p:spTree>
    <p:extLst>
      <p:ext uri="{BB962C8B-B14F-4D97-AF65-F5344CB8AC3E}">
        <p14:creationId xmlns:p14="http://schemas.microsoft.com/office/powerpoint/2010/main" val="147377456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B8F2E50-387E-47BF-A634-D51530378CD9}"/>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GB"/>
          </a:p>
        </p:txBody>
      </p:sp>
      <p:sp>
        <p:nvSpPr>
          <p:cNvPr id="3" name="Subtitle 2">
            <a:extLst>
              <a:ext uri="{FF2B5EF4-FFF2-40B4-BE49-F238E27FC236}">
                <a16:creationId xmlns:a16="http://schemas.microsoft.com/office/drawing/2014/main" id="{56629B66-972F-4D4E-831A-227F9E1AF804}"/>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sp>
        <p:nvSpPr>
          <p:cNvPr id="4" name="Date Placeholder 3">
            <a:extLst>
              <a:ext uri="{FF2B5EF4-FFF2-40B4-BE49-F238E27FC236}">
                <a16:creationId xmlns:a16="http://schemas.microsoft.com/office/drawing/2014/main" id="{DA651615-7D68-4EAD-8385-ADFEC73F9C4D}"/>
              </a:ext>
            </a:extLst>
          </p:cNvPr>
          <p:cNvSpPr>
            <a:spLocks noGrp="1"/>
          </p:cNvSpPr>
          <p:nvPr>
            <p:ph type="dt" sz="half" idx="10"/>
          </p:nvPr>
        </p:nvSpPr>
        <p:spPr/>
        <p:txBody>
          <a:bodyPr/>
          <a:lstStyle/>
          <a:p>
            <a:fld id="{D0007CDE-30D0-446B-943E-14F4483E8269}" type="datetime1">
              <a:rPr lang="en-GB" smtClean="0"/>
              <a:t>25/08/2022</a:t>
            </a:fld>
            <a:endParaRPr lang="en-GB"/>
          </a:p>
        </p:txBody>
      </p:sp>
      <p:sp>
        <p:nvSpPr>
          <p:cNvPr id="5" name="Footer Placeholder 4">
            <a:extLst>
              <a:ext uri="{FF2B5EF4-FFF2-40B4-BE49-F238E27FC236}">
                <a16:creationId xmlns:a16="http://schemas.microsoft.com/office/drawing/2014/main" id="{2155EE8E-1D0F-4FE3-9239-5C41767B7C46}"/>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AA206684-FD68-4CD7-878C-F26E465FE2FF}"/>
              </a:ext>
            </a:extLst>
          </p:cNvPr>
          <p:cNvSpPr>
            <a:spLocks noGrp="1"/>
          </p:cNvSpPr>
          <p:nvPr>
            <p:ph type="sldNum" sz="quarter" idx="12"/>
          </p:nvPr>
        </p:nvSpPr>
        <p:spPr/>
        <p:txBody>
          <a:bodyPr/>
          <a:lstStyle/>
          <a:p>
            <a:fld id="{986223FD-5F3A-4976-9BE1-28353EF7357E}" type="slidenum">
              <a:rPr lang="en-GB" smtClean="0"/>
              <a:t>‹#›</a:t>
            </a:fld>
            <a:endParaRPr lang="en-GB"/>
          </a:p>
        </p:txBody>
      </p:sp>
    </p:spTree>
    <p:extLst>
      <p:ext uri="{BB962C8B-B14F-4D97-AF65-F5344CB8AC3E}">
        <p14:creationId xmlns:p14="http://schemas.microsoft.com/office/powerpoint/2010/main" val="199360941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A4A0ABB-A521-4D5B-86EA-2DCD32E47179}"/>
              </a:ext>
            </a:extLst>
          </p:cNvPr>
          <p:cNvSpPr>
            <a:spLocks noGrp="1"/>
          </p:cNvSpPr>
          <p:nvPr>
            <p:ph type="title"/>
          </p:nvPr>
        </p:nvSpPr>
        <p:spPr/>
        <p:txBody>
          <a:bodyPr/>
          <a:lstStyle/>
          <a:p>
            <a:r>
              <a:rPr lang="en-US"/>
              <a:t>Click to edit Master title style</a:t>
            </a:r>
            <a:endParaRPr lang="en-GB"/>
          </a:p>
        </p:txBody>
      </p:sp>
      <p:sp>
        <p:nvSpPr>
          <p:cNvPr id="3" name="Vertical Text Placeholder 2">
            <a:extLst>
              <a:ext uri="{FF2B5EF4-FFF2-40B4-BE49-F238E27FC236}">
                <a16:creationId xmlns:a16="http://schemas.microsoft.com/office/drawing/2014/main" id="{89401409-D16D-4676-9041-71F831723739}"/>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CBF32E92-E675-4CDE-B630-6DBEFBEA1D2C}"/>
              </a:ext>
            </a:extLst>
          </p:cNvPr>
          <p:cNvSpPr>
            <a:spLocks noGrp="1"/>
          </p:cNvSpPr>
          <p:nvPr>
            <p:ph type="dt" sz="half" idx="10"/>
          </p:nvPr>
        </p:nvSpPr>
        <p:spPr/>
        <p:txBody>
          <a:bodyPr/>
          <a:lstStyle/>
          <a:p>
            <a:fld id="{87D7086C-C4C0-48F7-A158-C2E51A18B501}" type="datetime1">
              <a:rPr lang="en-GB" smtClean="0"/>
              <a:t>25/08/2022</a:t>
            </a:fld>
            <a:endParaRPr lang="en-GB"/>
          </a:p>
        </p:txBody>
      </p:sp>
      <p:sp>
        <p:nvSpPr>
          <p:cNvPr id="5" name="Footer Placeholder 4">
            <a:extLst>
              <a:ext uri="{FF2B5EF4-FFF2-40B4-BE49-F238E27FC236}">
                <a16:creationId xmlns:a16="http://schemas.microsoft.com/office/drawing/2014/main" id="{41670AAA-9591-4163-B743-0C67EDDAF775}"/>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A6F271FA-E3D9-43BA-9C81-ED958BA5C8B7}"/>
              </a:ext>
            </a:extLst>
          </p:cNvPr>
          <p:cNvSpPr>
            <a:spLocks noGrp="1"/>
          </p:cNvSpPr>
          <p:nvPr>
            <p:ph type="sldNum" sz="quarter" idx="12"/>
          </p:nvPr>
        </p:nvSpPr>
        <p:spPr/>
        <p:txBody>
          <a:bodyPr/>
          <a:lstStyle/>
          <a:p>
            <a:fld id="{986223FD-5F3A-4976-9BE1-28353EF7357E}" type="slidenum">
              <a:rPr lang="en-GB" smtClean="0"/>
              <a:t>‹#›</a:t>
            </a:fld>
            <a:endParaRPr lang="en-GB"/>
          </a:p>
        </p:txBody>
      </p:sp>
    </p:spTree>
    <p:extLst>
      <p:ext uri="{BB962C8B-B14F-4D97-AF65-F5344CB8AC3E}">
        <p14:creationId xmlns:p14="http://schemas.microsoft.com/office/powerpoint/2010/main" val="77713514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0B2943B8-2F3D-4967-A9C4-CA9B73E9BE83}"/>
              </a:ext>
            </a:extLst>
          </p:cNvPr>
          <p:cNvSpPr>
            <a:spLocks noGrp="1"/>
          </p:cNvSpPr>
          <p:nvPr>
            <p:ph type="title" orient="vert"/>
          </p:nvPr>
        </p:nvSpPr>
        <p:spPr>
          <a:xfrm>
            <a:off x="8724900" y="365125"/>
            <a:ext cx="2628900" cy="5811838"/>
          </a:xfrm>
        </p:spPr>
        <p:txBody>
          <a:bodyPr vert="eaVert"/>
          <a:lstStyle/>
          <a:p>
            <a:r>
              <a:rPr lang="en-US"/>
              <a:t>Click to edit Master title style</a:t>
            </a:r>
            <a:endParaRPr lang="en-GB"/>
          </a:p>
        </p:txBody>
      </p:sp>
      <p:sp>
        <p:nvSpPr>
          <p:cNvPr id="3" name="Vertical Text Placeholder 2">
            <a:extLst>
              <a:ext uri="{FF2B5EF4-FFF2-40B4-BE49-F238E27FC236}">
                <a16:creationId xmlns:a16="http://schemas.microsoft.com/office/drawing/2014/main" id="{A95AD512-D1A9-4D88-9408-80DD6EDEB2AC}"/>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2EBCD255-76B0-44C2-B012-122C15E29311}"/>
              </a:ext>
            </a:extLst>
          </p:cNvPr>
          <p:cNvSpPr>
            <a:spLocks noGrp="1"/>
          </p:cNvSpPr>
          <p:nvPr>
            <p:ph type="dt" sz="half" idx="10"/>
          </p:nvPr>
        </p:nvSpPr>
        <p:spPr/>
        <p:txBody>
          <a:bodyPr/>
          <a:lstStyle/>
          <a:p>
            <a:fld id="{F65F9B2B-233A-4572-ACCB-381440CD63AF}" type="datetime1">
              <a:rPr lang="en-GB" smtClean="0"/>
              <a:t>25/08/2022</a:t>
            </a:fld>
            <a:endParaRPr lang="en-GB"/>
          </a:p>
        </p:txBody>
      </p:sp>
      <p:sp>
        <p:nvSpPr>
          <p:cNvPr id="5" name="Footer Placeholder 4">
            <a:extLst>
              <a:ext uri="{FF2B5EF4-FFF2-40B4-BE49-F238E27FC236}">
                <a16:creationId xmlns:a16="http://schemas.microsoft.com/office/drawing/2014/main" id="{245EF2BA-571D-4361-A544-DE3C65DE100C}"/>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ECC07C3E-366A-4B6B-A256-CAA608F0B991}"/>
              </a:ext>
            </a:extLst>
          </p:cNvPr>
          <p:cNvSpPr>
            <a:spLocks noGrp="1"/>
          </p:cNvSpPr>
          <p:nvPr>
            <p:ph type="sldNum" sz="quarter" idx="12"/>
          </p:nvPr>
        </p:nvSpPr>
        <p:spPr/>
        <p:txBody>
          <a:bodyPr/>
          <a:lstStyle/>
          <a:p>
            <a:fld id="{986223FD-5F3A-4976-9BE1-28353EF7357E}" type="slidenum">
              <a:rPr lang="en-GB" smtClean="0"/>
              <a:t>‹#›</a:t>
            </a:fld>
            <a:endParaRPr lang="en-GB"/>
          </a:p>
        </p:txBody>
      </p:sp>
    </p:spTree>
    <p:extLst>
      <p:ext uri="{BB962C8B-B14F-4D97-AF65-F5344CB8AC3E}">
        <p14:creationId xmlns:p14="http://schemas.microsoft.com/office/powerpoint/2010/main" val="6260497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551F6F-74A5-4497-B007-686E35662DA5}"/>
              </a:ext>
            </a:extLst>
          </p:cNvPr>
          <p:cNvSpPr>
            <a:spLocks noGrp="1"/>
          </p:cNvSpPr>
          <p:nvPr>
            <p:ph type="title"/>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0F9F2D6C-F59B-4C72-8847-2D3FBA81C30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1C9AB486-5AFD-43AE-AFD2-FCB870A588A9}"/>
              </a:ext>
            </a:extLst>
          </p:cNvPr>
          <p:cNvSpPr>
            <a:spLocks noGrp="1"/>
          </p:cNvSpPr>
          <p:nvPr>
            <p:ph type="dt" sz="half" idx="10"/>
          </p:nvPr>
        </p:nvSpPr>
        <p:spPr/>
        <p:txBody>
          <a:bodyPr/>
          <a:lstStyle/>
          <a:p>
            <a:fld id="{C1CB2A85-AF0D-4512-A5F0-AE2FB68F60A2}" type="datetime1">
              <a:rPr lang="en-GB" smtClean="0"/>
              <a:t>25/08/2022</a:t>
            </a:fld>
            <a:endParaRPr lang="en-GB"/>
          </a:p>
        </p:txBody>
      </p:sp>
      <p:sp>
        <p:nvSpPr>
          <p:cNvPr id="5" name="Footer Placeholder 4">
            <a:extLst>
              <a:ext uri="{FF2B5EF4-FFF2-40B4-BE49-F238E27FC236}">
                <a16:creationId xmlns:a16="http://schemas.microsoft.com/office/drawing/2014/main" id="{EB85E105-34E0-4734-BAAF-F84851459BC7}"/>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7A0D0E5A-B65B-4AA1-A8E1-45368D5E03EF}"/>
              </a:ext>
            </a:extLst>
          </p:cNvPr>
          <p:cNvSpPr>
            <a:spLocks noGrp="1"/>
          </p:cNvSpPr>
          <p:nvPr>
            <p:ph type="sldNum" sz="quarter" idx="12"/>
          </p:nvPr>
        </p:nvSpPr>
        <p:spPr/>
        <p:txBody>
          <a:bodyPr/>
          <a:lstStyle/>
          <a:p>
            <a:fld id="{986223FD-5F3A-4976-9BE1-28353EF7357E}" type="slidenum">
              <a:rPr lang="en-GB" smtClean="0"/>
              <a:t>‹#›</a:t>
            </a:fld>
            <a:endParaRPr lang="en-GB"/>
          </a:p>
        </p:txBody>
      </p:sp>
    </p:spTree>
    <p:extLst>
      <p:ext uri="{BB962C8B-B14F-4D97-AF65-F5344CB8AC3E}">
        <p14:creationId xmlns:p14="http://schemas.microsoft.com/office/powerpoint/2010/main" val="152702562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B566CB2-CDEF-4187-9521-1C88E0030147}"/>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GB"/>
          </a:p>
        </p:txBody>
      </p:sp>
      <p:sp>
        <p:nvSpPr>
          <p:cNvPr id="3" name="Text Placeholder 2">
            <a:extLst>
              <a:ext uri="{FF2B5EF4-FFF2-40B4-BE49-F238E27FC236}">
                <a16:creationId xmlns:a16="http://schemas.microsoft.com/office/drawing/2014/main" id="{F3421FDC-491E-4C9F-A860-B8980D89D841}"/>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3A67BD14-CADA-498D-AB95-E8F0C5E08F9C}"/>
              </a:ext>
            </a:extLst>
          </p:cNvPr>
          <p:cNvSpPr>
            <a:spLocks noGrp="1"/>
          </p:cNvSpPr>
          <p:nvPr>
            <p:ph type="dt" sz="half" idx="10"/>
          </p:nvPr>
        </p:nvSpPr>
        <p:spPr/>
        <p:txBody>
          <a:bodyPr/>
          <a:lstStyle/>
          <a:p>
            <a:fld id="{6A244B4B-F7C9-4D71-A7F0-DAEC8F445731}" type="datetime1">
              <a:rPr lang="en-GB" smtClean="0"/>
              <a:t>25/08/2022</a:t>
            </a:fld>
            <a:endParaRPr lang="en-GB"/>
          </a:p>
        </p:txBody>
      </p:sp>
      <p:sp>
        <p:nvSpPr>
          <p:cNvPr id="5" name="Footer Placeholder 4">
            <a:extLst>
              <a:ext uri="{FF2B5EF4-FFF2-40B4-BE49-F238E27FC236}">
                <a16:creationId xmlns:a16="http://schemas.microsoft.com/office/drawing/2014/main" id="{0A1E9A55-76F9-4C84-B6B3-B2A128C9DAB4}"/>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482D40C8-EE97-4CEE-8184-D314F17E3B91}"/>
              </a:ext>
            </a:extLst>
          </p:cNvPr>
          <p:cNvSpPr>
            <a:spLocks noGrp="1"/>
          </p:cNvSpPr>
          <p:nvPr>
            <p:ph type="sldNum" sz="quarter" idx="12"/>
          </p:nvPr>
        </p:nvSpPr>
        <p:spPr/>
        <p:txBody>
          <a:bodyPr/>
          <a:lstStyle/>
          <a:p>
            <a:fld id="{986223FD-5F3A-4976-9BE1-28353EF7357E}" type="slidenum">
              <a:rPr lang="en-GB" smtClean="0"/>
              <a:t>‹#›</a:t>
            </a:fld>
            <a:endParaRPr lang="en-GB"/>
          </a:p>
        </p:txBody>
      </p:sp>
    </p:spTree>
    <p:extLst>
      <p:ext uri="{BB962C8B-B14F-4D97-AF65-F5344CB8AC3E}">
        <p14:creationId xmlns:p14="http://schemas.microsoft.com/office/powerpoint/2010/main" val="3520997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E58115-C3D0-406D-B8EE-0D7D656984DC}"/>
              </a:ext>
            </a:extLst>
          </p:cNvPr>
          <p:cNvSpPr>
            <a:spLocks noGrp="1"/>
          </p:cNvSpPr>
          <p:nvPr>
            <p:ph type="title"/>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8A59A15B-83AD-4EAD-BA45-0BDBF5777277}"/>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a:extLst>
              <a:ext uri="{FF2B5EF4-FFF2-40B4-BE49-F238E27FC236}">
                <a16:creationId xmlns:a16="http://schemas.microsoft.com/office/drawing/2014/main" id="{2597332C-EE1A-4823-8BF5-338C0D9C2F15}"/>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a:extLst>
              <a:ext uri="{FF2B5EF4-FFF2-40B4-BE49-F238E27FC236}">
                <a16:creationId xmlns:a16="http://schemas.microsoft.com/office/drawing/2014/main" id="{1D80E146-2BC6-4882-B131-383678BFDB70}"/>
              </a:ext>
            </a:extLst>
          </p:cNvPr>
          <p:cNvSpPr>
            <a:spLocks noGrp="1"/>
          </p:cNvSpPr>
          <p:nvPr>
            <p:ph type="dt" sz="half" idx="10"/>
          </p:nvPr>
        </p:nvSpPr>
        <p:spPr/>
        <p:txBody>
          <a:bodyPr/>
          <a:lstStyle/>
          <a:p>
            <a:fld id="{D8D46226-BB2B-430F-856F-63EA52607A7D}" type="datetime1">
              <a:rPr lang="en-GB" smtClean="0"/>
              <a:t>25/08/2022</a:t>
            </a:fld>
            <a:endParaRPr lang="en-GB"/>
          </a:p>
        </p:txBody>
      </p:sp>
      <p:sp>
        <p:nvSpPr>
          <p:cNvPr id="6" name="Footer Placeholder 5">
            <a:extLst>
              <a:ext uri="{FF2B5EF4-FFF2-40B4-BE49-F238E27FC236}">
                <a16:creationId xmlns:a16="http://schemas.microsoft.com/office/drawing/2014/main" id="{D4AB1C50-6880-45AD-B39A-6C5B62E329D0}"/>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E4A3223C-4DC4-4369-8A1A-819B983C1603}"/>
              </a:ext>
            </a:extLst>
          </p:cNvPr>
          <p:cNvSpPr>
            <a:spLocks noGrp="1"/>
          </p:cNvSpPr>
          <p:nvPr>
            <p:ph type="sldNum" sz="quarter" idx="12"/>
          </p:nvPr>
        </p:nvSpPr>
        <p:spPr/>
        <p:txBody>
          <a:bodyPr/>
          <a:lstStyle/>
          <a:p>
            <a:fld id="{986223FD-5F3A-4976-9BE1-28353EF7357E}" type="slidenum">
              <a:rPr lang="en-GB" smtClean="0"/>
              <a:t>‹#›</a:t>
            </a:fld>
            <a:endParaRPr lang="en-GB"/>
          </a:p>
        </p:txBody>
      </p:sp>
    </p:spTree>
    <p:extLst>
      <p:ext uri="{BB962C8B-B14F-4D97-AF65-F5344CB8AC3E}">
        <p14:creationId xmlns:p14="http://schemas.microsoft.com/office/powerpoint/2010/main" val="420524222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9AA2E2-87DF-43BE-8A0C-3A86ADB66116}"/>
              </a:ext>
            </a:extLst>
          </p:cNvPr>
          <p:cNvSpPr>
            <a:spLocks noGrp="1"/>
          </p:cNvSpPr>
          <p:nvPr>
            <p:ph type="title"/>
          </p:nvPr>
        </p:nvSpPr>
        <p:spPr>
          <a:xfrm>
            <a:off x="839788" y="365125"/>
            <a:ext cx="10515600" cy="1325563"/>
          </a:xfrm>
        </p:spPr>
        <p:txBody>
          <a:bodyPr/>
          <a:lstStyle/>
          <a:p>
            <a:r>
              <a:rPr lang="en-US"/>
              <a:t>Click to edit Master title style</a:t>
            </a:r>
            <a:endParaRPr lang="en-GB"/>
          </a:p>
        </p:txBody>
      </p:sp>
      <p:sp>
        <p:nvSpPr>
          <p:cNvPr id="3" name="Text Placeholder 2">
            <a:extLst>
              <a:ext uri="{FF2B5EF4-FFF2-40B4-BE49-F238E27FC236}">
                <a16:creationId xmlns:a16="http://schemas.microsoft.com/office/drawing/2014/main" id="{7F74D2B9-C8DD-46E9-84CD-8325A3B28E81}"/>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97CD6BC0-17D8-432C-9BBD-9CF87B41BB46}"/>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a:extLst>
              <a:ext uri="{FF2B5EF4-FFF2-40B4-BE49-F238E27FC236}">
                <a16:creationId xmlns:a16="http://schemas.microsoft.com/office/drawing/2014/main" id="{B2598A41-DA6D-4524-B31D-0C7E1A745DCF}"/>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AD3C9D64-487A-4D4A-8FBB-0D1C704C2409}"/>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a:extLst>
              <a:ext uri="{FF2B5EF4-FFF2-40B4-BE49-F238E27FC236}">
                <a16:creationId xmlns:a16="http://schemas.microsoft.com/office/drawing/2014/main" id="{6920BEA4-DA20-4838-8459-2003849E0F26}"/>
              </a:ext>
            </a:extLst>
          </p:cNvPr>
          <p:cNvSpPr>
            <a:spLocks noGrp="1"/>
          </p:cNvSpPr>
          <p:nvPr>
            <p:ph type="dt" sz="half" idx="10"/>
          </p:nvPr>
        </p:nvSpPr>
        <p:spPr/>
        <p:txBody>
          <a:bodyPr/>
          <a:lstStyle/>
          <a:p>
            <a:fld id="{DAC30B42-2CEE-4852-A5A5-5CFF1FBAB234}" type="datetime1">
              <a:rPr lang="en-GB" smtClean="0"/>
              <a:t>25/08/2022</a:t>
            </a:fld>
            <a:endParaRPr lang="en-GB"/>
          </a:p>
        </p:txBody>
      </p:sp>
      <p:sp>
        <p:nvSpPr>
          <p:cNvPr id="8" name="Footer Placeholder 7">
            <a:extLst>
              <a:ext uri="{FF2B5EF4-FFF2-40B4-BE49-F238E27FC236}">
                <a16:creationId xmlns:a16="http://schemas.microsoft.com/office/drawing/2014/main" id="{EC9FCC7A-0D57-4718-B5D2-21443896BED3}"/>
              </a:ext>
            </a:extLst>
          </p:cNvPr>
          <p:cNvSpPr>
            <a:spLocks noGrp="1"/>
          </p:cNvSpPr>
          <p:nvPr>
            <p:ph type="ftr" sz="quarter" idx="11"/>
          </p:nvPr>
        </p:nvSpPr>
        <p:spPr/>
        <p:txBody>
          <a:bodyPr/>
          <a:lstStyle/>
          <a:p>
            <a:endParaRPr lang="en-GB"/>
          </a:p>
        </p:txBody>
      </p:sp>
      <p:sp>
        <p:nvSpPr>
          <p:cNvPr id="9" name="Slide Number Placeholder 8">
            <a:extLst>
              <a:ext uri="{FF2B5EF4-FFF2-40B4-BE49-F238E27FC236}">
                <a16:creationId xmlns:a16="http://schemas.microsoft.com/office/drawing/2014/main" id="{EE2395EC-3AF0-49D5-B52F-4C994D554A20}"/>
              </a:ext>
            </a:extLst>
          </p:cNvPr>
          <p:cNvSpPr>
            <a:spLocks noGrp="1"/>
          </p:cNvSpPr>
          <p:nvPr>
            <p:ph type="sldNum" sz="quarter" idx="12"/>
          </p:nvPr>
        </p:nvSpPr>
        <p:spPr/>
        <p:txBody>
          <a:bodyPr/>
          <a:lstStyle/>
          <a:p>
            <a:fld id="{986223FD-5F3A-4976-9BE1-28353EF7357E}" type="slidenum">
              <a:rPr lang="en-GB" smtClean="0"/>
              <a:t>‹#›</a:t>
            </a:fld>
            <a:endParaRPr lang="en-GB"/>
          </a:p>
        </p:txBody>
      </p:sp>
    </p:spTree>
    <p:extLst>
      <p:ext uri="{BB962C8B-B14F-4D97-AF65-F5344CB8AC3E}">
        <p14:creationId xmlns:p14="http://schemas.microsoft.com/office/powerpoint/2010/main" val="393644836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447EBE-8F61-45B7-9395-48ADAF866E1F}"/>
              </a:ext>
            </a:extLst>
          </p:cNvPr>
          <p:cNvSpPr>
            <a:spLocks noGrp="1"/>
          </p:cNvSpPr>
          <p:nvPr>
            <p:ph type="title"/>
          </p:nvPr>
        </p:nvSpPr>
        <p:spPr/>
        <p:txBody>
          <a:bodyPr/>
          <a:lstStyle/>
          <a:p>
            <a:r>
              <a:rPr lang="en-US"/>
              <a:t>Click to edit Master title style</a:t>
            </a:r>
            <a:endParaRPr lang="en-GB"/>
          </a:p>
        </p:txBody>
      </p:sp>
      <p:sp>
        <p:nvSpPr>
          <p:cNvPr id="3" name="Date Placeholder 2">
            <a:extLst>
              <a:ext uri="{FF2B5EF4-FFF2-40B4-BE49-F238E27FC236}">
                <a16:creationId xmlns:a16="http://schemas.microsoft.com/office/drawing/2014/main" id="{BA079DDF-0118-40FF-9C51-5EC256C14FAC}"/>
              </a:ext>
            </a:extLst>
          </p:cNvPr>
          <p:cNvSpPr>
            <a:spLocks noGrp="1"/>
          </p:cNvSpPr>
          <p:nvPr>
            <p:ph type="dt" sz="half" idx="10"/>
          </p:nvPr>
        </p:nvSpPr>
        <p:spPr/>
        <p:txBody>
          <a:bodyPr/>
          <a:lstStyle/>
          <a:p>
            <a:fld id="{BDD63F12-C2A3-447E-B84A-2ED086410050}" type="datetime1">
              <a:rPr lang="en-GB" smtClean="0"/>
              <a:t>25/08/2022</a:t>
            </a:fld>
            <a:endParaRPr lang="en-GB"/>
          </a:p>
        </p:txBody>
      </p:sp>
      <p:sp>
        <p:nvSpPr>
          <p:cNvPr id="4" name="Footer Placeholder 3">
            <a:extLst>
              <a:ext uri="{FF2B5EF4-FFF2-40B4-BE49-F238E27FC236}">
                <a16:creationId xmlns:a16="http://schemas.microsoft.com/office/drawing/2014/main" id="{C5A4ACDA-1CFD-4964-AADD-A87AF4044F4F}"/>
              </a:ext>
            </a:extLst>
          </p:cNvPr>
          <p:cNvSpPr>
            <a:spLocks noGrp="1"/>
          </p:cNvSpPr>
          <p:nvPr>
            <p:ph type="ftr" sz="quarter" idx="11"/>
          </p:nvPr>
        </p:nvSpPr>
        <p:spPr/>
        <p:txBody>
          <a:bodyPr/>
          <a:lstStyle/>
          <a:p>
            <a:endParaRPr lang="en-GB"/>
          </a:p>
        </p:txBody>
      </p:sp>
      <p:sp>
        <p:nvSpPr>
          <p:cNvPr id="5" name="Slide Number Placeholder 4">
            <a:extLst>
              <a:ext uri="{FF2B5EF4-FFF2-40B4-BE49-F238E27FC236}">
                <a16:creationId xmlns:a16="http://schemas.microsoft.com/office/drawing/2014/main" id="{1EBA63D4-2DA9-453E-B23C-4C0C28470F23}"/>
              </a:ext>
            </a:extLst>
          </p:cNvPr>
          <p:cNvSpPr>
            <a:spLocks noGrp="1"/>
          </p:cNvSpPr>
          <p:nvPr>
            <p:ph type="sldNum" sz="quarter" idx="12"/>
          </p:nvPr>
        </p:nvSpPr>
        <p:spPr/>
        <p:txBody>
          <a:bodyPr/>
          <a:lstStyle/>
          <a:p>
            <a:fld id="{986223FD-5F3A-4976-9BE1-28353EF7357E}" type="slidenum">
              <a:rPr lang="en-GB" smtClean="0"/>
              <a:t>‹#›</a:t>
            </a:fld>
            <a:endParaRPr lang="en-GB"/>
          </a:p>
        </p:txBody>
      </p:sp>
    </p:spTree>
    <p:extLst>
      <p:ext uri="{BB962C8B-B14F-4D97-AF65-F5344CB8AC3E}">
        <p14:creationId xmlns:p14="http://schemas.microsoft.com/office/powerpoint/2010/main" val="112968080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E0CCBE0-CDA8-4910-9B56-531B7C5E3021}"/>
              </a:ext>
            </a:extLst>
          </p:cNvPr>
          <p:cNvSpPr>
            <a:spLocks noGrp="1"/>
          </p:cNvSpPr>
          <p:nvPr>
            <p:ph type="dt" sz="half" idx="10"/>
          </p:nvPr>
        </p:nvSpPr>
        <p:spPr/>
        <p:txBody>
          <a:bodyPr/>
          <a:lstStyle/>
          <a:p>
            <a:fld id="{06EBA5E4-A3EE-47E3-8071-1F5513262F7C}" type="datetime1">
              <a:rPr lang="en-GB" smtClean="0"/>
              <a:t>25/08/2022</a:t>
            </a:fld>
            <a:endParaRPr lang="en-GB"/>
          </a:p>
        </p:txBody>
      </p:sp>
      <p:sp>
        <p:nvSpPr>
          <p:cNvPr id="3" name="Footer Placeholder 2">
            <a:extLst>
              <a:ext uri="{FF2B5EF4-FFF2-40B4-BE49-F238E27FC236}">
                <a16:creationId xmlns:a16="http://schemas.microsoft.com/office/drawing/2014/main" id="{959AC594-BEDF-49A9-A51F-74710672BFD9}"/>
              </a:ext>
            </a:extLst>
          </p:cNvPr>
          <p:cNvSpPr>
            <a:spLocks noGrp="1"/>
          </p:cNvSpPr>
          <p:nvPr>
            <p:ph type="ftr" sz="quarter" idx="11"/>
          </p:nvPr>
        </p:nvSpPr>
        <p:spPr/>
        <p:txBody>
          <a:bodyPr/>
          <a:lstStyle/>
          <a:p>
            <a:endParaRPr lang="en-GB"/>
          </a:p>
        </p:txBody>
      </p:sp>
      <p:sp>
        <p:nvSpPr>
          <p:cNvPr id="4" name="Slide Number Placeholder 3">
            <a:extLst>
              <a:ext uri="{FF2B5EF4-FFF2-40B4-BE49-F238E27FC236}">
                <a16:creationId xmlns:a16="http://schemas.microsoft.com/office/drawing/2014/main" id="{E949B32B-4C9B-4279-B1EE-2A72186FDC3A}"/>
              </a:ext>
            </a:extLst>
          </p:cNvPr>
          <p:cNvSpPr>
            <a:spLocks noGrp="1"/>
          </p:cNvSpPr>
          <p:nvPr>
            <p:ph type="sldNum" sz="quarter" idx="12"/>
          </p:nvPr>
        </p:nvSpPr>
        <p:spPr/>
        <p:txBody>
          <a:bodyPr/>
          <a:lstStyle/>
          <a:p>
            <a:fld id="{986223FD-5F3A-4976-9BE1-28353EF7357E}" type="slidenum">
              <a:rPr lang="en-GB" smtClean="0"/>
              <a:t>‹#›</a:t>
            </a:fld>
            <a:endParaRPr lang="en-GB"/>
          </a:p>
        </p:txBody>
      </p:sp>
    </p:spTree>
    <p:extLst>
      <p:ext uri="{BB962C8B-B14F-4D97-AF65-F5344CB8AC3E}">
        <p14:creationId xmlns:p14="http://schemas.microsoft.com/office/powerpoint/2010/main" val="150446505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D363133-DC67-4132-A3DB-2F5C9410802E}"/>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E17A62E6-8FBE-4764-9F16-EAE4D4CB5E98}"/>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a:extLst>
              <a:ext uri="{FF2B5EF4-FFF2-40B4-BE49-F238E27FC236}">
                <a16:creationId xmlns:a16="http://schemas.microsoft.com/office/drawing/2014/main" id="{0BD8738E-09BA-49BF-8BA1-FA65AEC3BC57}"/>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FAB3C7BD-B1FE-4A93-9162-020842ADC262}"/>
              </a:ext>
            </a:extLst>
          </p:cNvPr>
          <p:cNvSpPr>
            <a:spLocks noGrp="1"/>
          </p:cNvSpPr>
          <p:nvPr>
            <p:ph type="dt" sz="half" idx="10"/>
          </p:nvPr>
        </p:nvSpPr>
        <p:spPr/>
        <p:txBody>
          <a:bodyPr/>
          <a:lstStyle/>
          <a:p>
            <a:fld id="{9009D1BA-0380-43E7-AFF2-63705DA37F6C}" type="datetime1">
              <a:rPr lang="en-GB" smtClean="0"/>
              <a:t>25/08/2022</a:t>
            </a:fld>
            <a:endParaRPr lang="en-GB"/>
          </a:p>
        </p:txBody>
      </p:sp>
      <p:sp>
        <p:nvSpPr>
          <p:cNvPr id="6" name="Footer Placeholder 5">
            <a:extLst>
              <a:ext uri="{FF2B5EF4-FFF2-40B4-BE49-F238E27FC236}">
                <a16:creationId xmlns:a16="http://schemas.microsoft.com/office/drawing/2014/main" id="{9B84D391-10E2-487B-9C46-DB3952F16F00}"/>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ABF1C0C5-54E8-42A1-BC0B-9B2DC85D3366}"/>
              </a:ext>
            </a:extLst>
          </p:cNvPr>
          <p:cNvSpPr>
            <a:spLocks noGrp="1"/>
          </p:cNvSpPr>
          <p:nvPr>
            <p:ph type="sldNum" sz="quarter" idx="12"/>
          </p:nvPr>
        </p:nvSpPr>
        <p:spPr/>
        <p:txBody>
          <a:bodyPr/>
          <a:lstStyle/>
          <a:p>
            <a:fld id="{986223FD-5F3A-4976-9BE1-28353EF7357E}" type="slidenum">
              <a:rPr lang="en-GB" smtClean="0"/>
              <a:t>‹#›</a:t>
            </a:fld>
            <a:endParaRPr lang="en-GB"/>
          </a:p>
        </p:txBody>
      </p:sp>
    </p:spTree>
    <p:extLst>
      <p:ext uri="{BB962C8B-B14F-4D97-AF65-F5344CB8AC3E}">
        <p14:creationId xmlns:p14="http://schemas.microsoft.com/office/powerpoint/2010/main" val="320355299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EB07799-F171-45CA-9565-862C3510AC9C}"/>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GB"/>
          </a:p>
        </p:txBody>
      </p:sp>
      <p:sp>
        <p:nvSpPr>
          <p:cNvPr id="3" name="Picture Placeholder 2">
            <a:extLst>
              <a:ext uri="{FF2B5EF4-FFF2-40B4-BE49-F238E27FC236}">
                <a16:creationId xmlns:a16="http://schemas.microsoft.com/office/drawing/2014/main" id="{624AE54B-7320-4DA5-9010-5617FDE9C1E4}"/>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a:extLst>
              <a:ext uri="{FF2B5EF4-FFF2-40B4-BE49-F238E27FC236}">
                <a16:creationId xmlns:a16="http://schemas.microsoft.com/office/drawing/2014/main" id="{277681B2-AE99-44DA-BCC8-97B07CD97E6C}"/>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7C56CF93-43B9-4CE4-B125-B3304554CA08}"/>
              </a:ext>
            </a:extLst>
          </p:cNvPr>
          <p:cNvSpPr>
            <a:spLocks noGrp="1"/>
          </p:cNvSpPr>
          <p:nvPr>
            <p:ph type="dt" sz="half" idx="10"/>
          </p:nvPr>
        </p:nvSpPr>
        <p:spPr/>
        <p:txBody>
          <a:bodyPr/>
          <a:lstStyle/>
          <a:p>
            <a:fld id="{DE3A5914-E005-4F53-A1D5-E7C9C7358655}" type="datetime1">
              <a:rPr lang="en-GB" smtClean="0"/>
              <a:t>25/08/2022</a:t>
            </a:fld>
            <a:endParaRPr lang="en-GB"/>
          </a:p>
        </p:txBody>
      </p:sp>
      <p:sp>
        <p:nvSpPr>
          <p:cNvPr id="6" name="Footer Placeholder 5">
            <a:extLst>
              <a:ext uri="{FF2B5EF4-FFF2-40B4-BE49-F238E27FC236}">
                <a16:creationId xmlns:a16="http://schemas.microsoft.com/office/drawing/2014/main" id="{2886D5EB-65EF-4A3E-A29C-00357E8247E6}"/>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34C5F55D-F535-45AE-8097-6F003C47F0D3}"/>
              </a:ext>
            </a:extLst>
          </p:cNvPr>
          <p:cNvSpPr>
            <a:spLocks noGrp="1"/>
          </p:cNvSpPr>
          <p:nvPr>
            <p:ph type="sldNum" sz="quarter" idx="12"/>
          </p:nvPr>
        </p:nvSpPr>
        <p:spPr/>
        <p:txBody>
          <a:bodyPr/>
          <a:lstStyle/>
          <a:p>
            <a:fld id="{986223FD-5F3A-4976-9BE1-28353EF7357E}" type="slidenum">
              <a:rPr lang="en-GB" smtClean="0"/>
              <a:t>‹#›</a:t>
            </a:fld>
            <a:endParaRPr lang="en-GB"/>
          </a:p>
        </p:txBody>
      </p:sp>
    </p:spTree>
    <p:extLst>
      <p:ext uri="{BB962C8B-B14F-4D97-AF65-F5344CB8AC3E}">
        <p14:creationId xmlns:p14="http://schemas.microsoft.com/office/powerpoint/2010/main" val="164242805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F0C86963-D181-4A1B-AB0E-19873D06E4E1}"/>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GB"/>
          </a:p>
        </p:txBody>
      </p:sp>
      <p:sp>
        <p:nvSpPr>
          <p:cNvPr id="3" name="Text Placeholder 2">
            <a:extLst>
              <a:ext uri="{FF2B5EF4-FFF2-40B4-BE49-F238E27FC236}">
                <a16:creationId xmlns:a16="http://schemas.microsoft.com/office/drawing/2014/main" id="{FE3C4046-93DF-45EF-B144-14805D010F5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6C945972-5E80-4EDE-9A57-E096723C39EF}"/>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A6D2B3F6-ACCF-41A8-AB84-8FEC47C4649B}" type="datetime1">
              <a:rPr lang="en-GB" smtClean="0"/>
              <a:t>25/08/2022</a:t>
            </a:fld>
            <a:endParaRPr lang="en-GB"/>
          </a:p>
        </p:txBody>
      </p:sp>
      <p:sp>
        <p:nvSpPr>
          <p:cNvPr id="5" name="Footer Placeholder 4">
            <a:extLst>
              <a:ext uri="{FF2B5EF4-FFF2-40B4-BE49-F238E27FC236}">
                <a16:creationId xmlns:a16="http://schemas.microsoft.com/office/drawing/2014/main" id="{87532179-0E67-43F3-AF03-086577580A4B}"/>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
        <p:nvSpPr>
          <p:cNvPr id="6" name="Slide Number Placeholder 5">
            <a:extLst>
              <a:ext uri="{FF2B5EF4-FFF2-40B4-BE49-F238E27FC236}">
                <a16:creationId xmlns:a16="http://schemas.microsoft.com/office/drawing/2014/main" id="{4320DB65-C0E5-4DB8-A982-8655E1563829}"/>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86223FD-5F3A-4976-9BE1-28353EF7357E}" type="slidenum">
              <a:rPr lang="en-GB" smtClean="0"/>
              <a:t>‹#›</a:t>
            </a:fld>
            <a:endParaRPr lang="en-GB"/>
          </a:p>
        </p:txBody>
      </p:sp>
    </p:spTree>
    <p:extLst>
      <p:ext uri="{BB962C8B-B14F-4D97-AF65-F5344CB8AC3E}">
        <p14:creationId xmlns:p14="http://schemas.microsoft.com/office/powerpoint/2010/main" val="343334140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hf sldNum="0"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Layout" Target="../slideLayouts/slideLayout1.xml"/><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2.xml"/><Relationship Id="rId5" Type="http://schemas.openxmlformats.org/officeDocument/2006/relationships/image" Target="../media/image4.png"/><Relationship Id="rId4" Type="http://schemas.openxmlformats.org/officeDocument/2006/relationships/image" Target="../media/image9.png"/></Relationships>
</file>

<file path=ppt/slides/_rels/slide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5" name="Rectangle 34">
            <a:extLst>
              <a:ext uri="{FF2B5EF4-FFF2-40B4-BE49-F238E27FC236}">
                <a16:creationId xmlns:a16="http://schemas.microsoft.com/office/drawing/2014/main" id="{27427488-068E-4B55-AC8D-CD070B8CD46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37" name="Group 36">
            <a:extLst>
              <a:ext uri="{FF2B5EF4-FFF2-40B4-BE49-F238E27FC236}">
                <a16:creationId xmlns:a16="http://schemas.microsoft.com/office/drawing/2014/main" id="{26F04285-66B0-4456-AA85-E0585645B41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 y="-1"/>
            <a:ext cx="12191999" cy="6858001"/>
            <a:chOff x="7467600" y="0"/>
            <a:chExt cx="4724400" cy="6858000"/>
          </a:xfrm>
        </p:grpSpPr>
        <p:sp>
          <p:nvSpPr>
            <p:cNvPr id="38" name="Rectangle 37">
              <a:extLst>
                <a:ext uri="{FF2B5EF4-FFF2-40B4-BE49-F238E27FC236}">
                  <a16:creationId xmlns:a16="http://schemas.microsoft.com/office/drawing/2014/main" id="{335ABF53-FBF9-4F3B-9EE5-E91670DE89A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 name="Rectangle 38">
              <a:extLst>
                <a:ext uri="{FF2B5EF4-FFF2-40B4-BE49-F238E27FC236}">
                  <a16:creationId xmlns:a16="http://schemas.microsoft.com/office/drawing/2014/main" id="{7D57A4D9-B240-4B49-BE42-829966FFB59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41" name="Freeform: Shape 40">
            <a:extLst>
              <a:ext uri="{FF2B5EF4-FFF2-40B4-BE49-F238E27FC236}">
                <a16:creationId xmlns:a16="http://schemas.microsoft.com/office/drawing/2014/main" id="{6E9BF938-6ACA-48CA-84BD-64B03EA58BF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2" cy="6858000"/>
          </a:xfrm>
          <a:custGeom>
            <a:avLst/>
            <a:gdLst>
              <a:gd name="connsiteX0" fmla="*/ 369702 w 12192002"/>
              <a:gd name="connsiteY0" fmla="*/ 6712169 h 6858000"/>
              <a:gd name="connsiteX1" fmla="*/ 366575 w 12192002"/>
              <a:gd name="connsiteY1" fmla="*/ 6715556 h 6858000"/>
              <a:gd name="connsiteX2" fmla="*/ 371637 w 12192002"/>
              <a:gd name="connsiteY2" fmla="*/ 6713954 h 6858000"/>
              <a:gd name="connsiteX3" fmla="*/ 7392322 w 12192002"/>
              <a:gd name="connsiteY3" fmla="*/ 6658238 h 6858000"/>
              <a:gd name="connsiteX4" fmla="*/ 7611337 w 12192002"/>
              <a:gd name="connsiteY4" fmla="*/ 6732821 h 6858000"/>
              <a:gd name="connsiteX5" fmla="*/ 7955762 w 12192002"/>
              <a:gd name="connsiteY5" fmla="*/ 6842006 h 6858000"/>
              <a:gd name="connsiteX6" fmla="*/ 7512455 w 12192002"/>
              <a:gd name="connsiteY6" fmla="*/ 6674734 h 6858000"/>
              <a:gd name="connsiteX7" fmla="*/ 9928143 w 12192002"/>
              <a:gd name="connsiteY7" fmla="*/ 6515312 h 6858000"/>
              <a:gd name="connsiteX8" fmla="*/ 9753801 w 12192002"/>
              <a:gd name="connsiteY8" fmla="*/ 6525103 h 6858000"/>
              <a:gd name="connsiteX9" fmla="*/ 9578027 w 12192002"/>
              <a:gd name="connsiteY9" fmla="*/ 6532104 h 6858000"/>
              <a:gd name="connsiteX10" fmla="*/ 9424342 w 12192002"/>
              <a:gd name="connsiteY10" fmla="*/ 6528403 h 6858000"/>
              <a:gd name="connsiteX11" fmla="*/ 9001907 w 12192002"/>
              <a:gd name="connsiteY11" fmla="*/ 6560369 h 6858000"/>
              <a:gd name="connsiteX12" fmla="*/ 8922138 w 12192002"/>
              <a:gd name="connsiteY12" fmla="*/ 6591702 h 6858000"/>
              <a:gd name="connsiteX13" fmla="*/ 9087550 w 12192002"/>
              <a:gd name="connsiteY13" fmla="*/ 6599765 h 6858000"/>
              <a:gd name="connsiteX14" fmla="*/ 9512475 w 12192002"/>
              <a:gd name="connsiteY14" fmla="*/ 6563693 h 6858000"/>
              <a:gd name="connsiteX15" fmla="*/ 9928143 w 12192002"/>
              <a:gd name="connsiteY15" fmla="*/ 6515312 h 6858000"/>
              <a:gd name="connsiteX16" fmla="*/ 9351220 w 12192002"/>
              <a:gd name="connsiteY16" fmla="*/ 6459370 h 6858000"/>
              <a:gd name="connsiteX17" fmla="*/ 8999756 w 12192002"/>
              <a:gd name="connsiteY17" fmla="*/ 6529929 h 6858000"/>
              <a:gd name="connsiteX18" fmla="*/ 9425830 w 12192002"/>
              <a:gd name="connsiteY18" fmla="*/ 6498517 h 6858000"/>
              <a:gd name="connsiteX19" fmla="*/ 9578307 w 12192002"/>
              <a:gd name="connsiteY19" fmla="*/ 6502035 h 6858000"/>
              <a:gd name="connsiteX20" fmla="*/ 9752771 w 12192002"/>
              <a:gd name="connsiteY20" fmla="*/ 6495471 h 6858000"/>
              <a:gd name="connsiteX21" fmla="*/ 9852779 w 12192002"/>
              <a:gd name="connsiteY21" fmla="*/ 6489665 h 6858000"/>
              <a:gd name="connsiteX22" fmla="*/ 9694862 w 12192002"/>
              <a:gd name="connsiteY22" fmla="*/ 6473140 h 6858000"/>
              <a:gd name="connsiteX23" fmla="*/ 9351220 w 12192002"/>
              <a:gd name="connsiteY23" fmla="*/ 6459370 h 6858000"/>
              <a:gd name="connsiteX24" fmla="*/ 1019354 w 12192002"/>
              <a:gd name="connsiteY24" fmla="*/ 6315006 h 6858000"/>
              <a:gd name="connsiteX25" fmla="*/ 441046 w 12192002"/>
              <a:gd name="connsiteY25" fmla="*/ 6691153 h 6858000"/>
              <a:gd name="connsiteX26" fmla="*/ 1019354 w 12192002"/>
              <a:gd name="connsiteY26" fmla="*/ 6315006 h 6858000"/>
              <a:gd name="connsiteX27" fmla="*/ 991680 w 12192002"/>
              <a:gd name="connsiteY27" fmla="*/ 6298413 h 6858000"/>
              <a:gd name="connsiteX28" fmla="*/ 409060 w 12192002"/>
              <a:gd name="connsiteY28" fmla="*/ 6671470 h 6858000"/>
              <a:gd name="connsiteX29" fmla="*/ 991680 w 12192002"/>
              <a:gd name="connsiteY29" fmla="*/ 6298413 h 6858000"/>
              <a:gd name="connsiteX30" fmla="*/ 7254615 w 12192002"/>
              <a:gd name="connsiteY30" fmla="*/ 5911918 h 6858000"/>
              <a:gd name="connsiteX31" fmla="*/ 7312589 w 12192002"/>
              <a:gd name="connsiteY31" fmla="*/ 5982309 h 6858000"/>
              <a:gd name="connsiteX32" fmla="*/ 7580896 w 12192002"/>
              <a:gd name="connsiteY32" fmla="*/ 6402069 h 6858000"/>
              <a:gd name="connsiteX33" fmla="*/ 7990862 w 12192002"/>
              <a:gd name="connsiteY33" fmla="*/ 6807025 h 6858000"/>
              <a:gd name="connsiteX34" fmla="*/ 7871964 w 12192002"/>
              <a:gd name="connsiteY34" fmla="*/ 6649139 h 6858000"/>
              <a:gd name="connsiteX35" fmla="*/ 7859674 w 12192002"/>
              <a:gd name="connsiteY35" fmla="*/ 6636358 h 6858000"/>
              <a:gd name="connsiteX36" fmla="*/ 7545050 w 12192002"/>
              <a:gd name="connsiteY36" fmla="*/ 6260110 h 6858000"/>
              <a:gd name="connsiteX37" fmla="*/ 7254615 w 12192002"/>
              <a:gd name="connsiteY37" fmla="*/ 5911918 h 6858000"/>
              <a:gd name="connsiteX38" fmla="*/ 9078855 w 12192002"/>
              <a:gd name="connsiteY38" fmla="*/ 5884754 h 6858000"/>
              <a:gd name="connsiteX39" fmla="*/ 8825188 w 12192002"/>
              <a:gd name="connsiteY39" fmla="*/ 6496752 h 6858000"/>
              <a:gd name="connsiteX40" fmla="*/ 9078855 w 12192002"/>
              <a:gd name="connsiteY40" fmla="*/ 5884754 h 6858000"/>
              <a:gd name="connsiteX41" fmla="*/ 9113805 w 12192002"/>
              <a:gd name="connsiteY41" fmla="*/ 5883072 h 6858000"/>
              <a:gd name="connsiteX42" fmla="*/ 8855200 w 12192002"/>
              <a:gd name="connsiteY42" fmla="*/ 6494950 h 6858000"/>
              <a:gd name="connsiteX43" fmla="*/ 9113805 w 12192002"/>
              <a:gd name="connsiteY43" fmla="*/ 5883072 h 6858000"/>
              <a:gd name="connsiteX44" fmla="*/ 9123940 w 12192002"/>
              <a:gd name="connsiteY44" fmla="*/ 5825040 h 6858000"/>
              <a:gd name="connsiteX45" fmla="*/ 9120846 w 12192002"/>
              <a:gd name="connsiteY45" fmla="*/ 5829053 h 6858000"/>
              <a:gd name="connsiteX46" fmla="*/ 9123267 w 12192002"/>
              <a:gd name="connsiteY46" fmla="*/ 5829425 h 6858000"/>
              <a:gd name="connsiteX47" fmla="*/ 103333 w 12192002"/>
              <a:gd name="connsiteY47" fmla="*/ 5699602 h 6858000"/>
              <a:gd name="connsiteX48" fmla="*/ 233938 w 12192002"/>
              <a:gd name="connsiteY48" fmla="*/ 5809416 h 6858000"/>
              <a:gd name="connsiteX49" fmla="*/ 883580 w 12192002"/>
              <a:gd name="connsiteY49" fmla="*/ 6180710 h 6858000"/>
              <a:gd name="connsiteX50" fmla="*/ 487337 w 12192002"/>
              <a:gd name="connsiteY50" fmla="*/ 5950182 h 6858000"/>
              <a:gd name="connsiteX51" fmla="*/ 354051 w 12192002"/>
              <a:gd name="connsiteY51" fmla="*/ 5854912 h 6858000"/>
              <a:gd name="connsiteX52" fmla="*/ 195436 w 12192002"/>
              <a:gd name="connsiteY52" fmla="*/ 5755068 h 6858000"/>
              <a:gd name="connsiteX53" fmla="*/ 5539432 w 12192002"/>
              <a:gd name="connsiteY53" fmla="*/ 5642928 h 6858000"/>
              <a:gd name="connsiteX54" fmla="*/ 5555462 w 12192002"/>
              <a:gd name="connsiteY54" fmla="*/ 5694454 h 6858000"/>
              <a:gd name="connsiteX55" fmla="*/ 5828270 w 12192002"/>
              <a:gd name="connsiteY55" fmla="*/ 6320663 h 6858000"/>
              <a:gd name="connsiteX56" fmla="*/ 5947416 w 12192002"/>
              <a:gd name="connsiteY56" fmla="*/ 6574846 h 6858000"/>
              <a:gd name="connsiteX57" fmla="*/ 5539432 w 12192002"/>
              <a:gd name="connsiteY57" fmla="*/ 5642928 h 6858000"/>
              <a:gd name="connsiteX58" fmla="*/ 51253 w 12192002"/>
              <a:gd name="connsiteY58" fmla="*/ 5631825 h 6858000"/>
              <a:gd name="connsiteX59" fmla="*/ 211622 w 12192002"/>
              <a:gd name="connsiteY59" fmla="*/ 5728803 h 6858000"/>
              <a:gd name="connsiteX60" fmla="*/ 371652 w 12192002"/>
              <a:gd name="connsiteY60" fmla="*/ 5829062 h 6858000"/>
              <a:gd name="connsiteX61" fmla="*/ 505903 w 12192002"/>
              <a:gd name="connsiteY61" fmla="*/ 5925221 h 6858000"/>
              <a:gd name="connsiteX62" fmla="*/ 899240 w 12192002"/>
              <a:gd name="connsiteY62" fmla="*/ 6153068 h 6858000"/>
              <a:gd name="connsiteX63" fmla="*/ 988114 w 12192002"/>
              <a:gd name="connsiteY63" fmla="*/ 6174204 h 6858000"/>
              <a:gd name="connsiteX64" fmla="*/ 845971 w 12192002"/>
              <a:gd name="connsiteY64" fmla="*/ 6067177 h 6858000"/>
              <a:gd name="connsiteX65" fmla="*/ 448057 w 12192002"/>
              <a:gd name="connsiteY65" fmla="*/ 5841376 h 6858000"/>
              <a:gd name="connsiteX66" fmla="*/ 51253 w 12192002"/>
              <a:gd name="connsiteY66" fmla="*/ 5631825 h 6858000"/>
              <a:gd name="connsiteX67" fmla="*/ 2606687 w 12192002"/>
              <a:gd name="connsiteY67" fmla="*/ 5630718 h 6858000"/>
              <a:gd name="connsiteX68" fmla="*/ 2645658 w 12192002"/>
              <a:gd name="connsiteY68" fmla="*/ 6640259 h 6858000"/>
              <a:gd name="connsiteX69" fmla="*/ 2606687 w 12192002"/>
              <a:gd name="connsiteY69" fmla="*/ 5630718 h 6858000"/>
              <a:gd name="connsiteX70" fmla="*/ 10097724 w 12192002"/>
              <a:gd name="connsiteY70" fmla="*/ 5591852 h 6858000"/>
              <a:gd name="connsiteX71" fmla="*/ 9645248 w 12192002"/>
              <a:gd name="connsiteY71" fmla="*/ 5630119 h 6858000"/>
              <a:gd name="connsiteX72" fmla="*/ 9543858 w 12192002"/>
              <a:gd name="connsiteY72" fmla="*/ 5650510 h 6858000"/>
              <a:gd name="connsiteX73" fmla="*/ 9681648 w 12192002"/>
              <a:gd name="connsiteY73" fmla="*/ 5629828 h 6858000"/>
              <a:gd name="connsiteX74" fmla="*/ 10557846 w 12192002"/>
              <a:gd name="connsiteY74" fmla="*/ 5601337 h 6858000"/>
              <a:gd name="connsiteX75" fmla="*/ 10301704 w 12192002"/>
              <a:gd name="connsiteY75" fmla="*/ 5598847 h 6858000"/>
              <a:gd name="connsiteX76" fmla="*/ 10250553 w 12192002"/>
              <a:gd name="connsiteY76" fmla="*/ 5595539 h 6858000"/>
              <a:gd name="connsiteX77" fmla="*/ 10097724 w 12192002"/>
              <a:gd name="connsiteY77" fmla="*/ 5591852 h 6858000"/>
              <a:gd name="connsiteX78" fmla="*/ 3642057 w 12192002"/>
              <a:gd name="connsiteY78" fmla="*/ 5573487 h 6858000"/>
              <a:gd name="connsiteX79" fmla="*/ 3632981 w 12192002"/>
              <a:gd name="connsiteY79" fmla="*/ 5579437 h 6858000"/>
              <a:gd name="connsiteX80" fmla="*/ 3382436 w 12192002"/>
              <a:gd name="connsiteY80" fmla="*/ 5952726 h 6858000"/>
              <a:gd name="connsiteX81" fmla="*/ 3191929 w 12192002"/>
              <a:gd name="connsiteY81" fmla="*/ 6662669 h 6858000"/>
              <a:gd name="connsiteX82" fmla="*/ 3369898 w 12192002"/>
              <a:gd name="connsiteY82" fmla="*/ 6081771 h 6858000"/>
              <a:gd name="connsiteX83" fmla="*/ 3642057 w 12192002"/>
              <a:gd name="connsiteY83" fmla="*/ 5573487 h 6858000"/>
              <a:gd name="connsiteX84" fmla="*/ 7015907 w 12192002"/>
              <a:gd name="connsiteY84" fmla="*/ 5541548 h 6858000"/>
              <a:gd name="connsiteX85" fmla="*/ 7259646 w 12192002"/>
              <a:gd name="connsiteY85" fmla="*/ 5765985 h 6858000"/>
              <a:gd name="connsiteX86" fmla="*/ 7741483 w 12192002"/>
              <a:gd name="connsiteY86" fmla="*/ 6279980 h 6858000"/>
              <a:gd name="connsiteX87" fmla="*/ 8008941 w 12192002"/>
              <a:gd name="connsiteY87" fmla="*/ 6733560 h 6858000"/>
              <a:gd name="connsiteX88" fmla="*/ 7999234 w 12192002"/>
              <a:gd name="connsiteY88" fmla="*/ 6610993 h 6858000"/>
              <a:gd name="connsiteX89" fmla="*/ 7715154 w 12192002"/>
              <a:gd name="connsiteY89" fmla="*/ 6197148 h 6858000"/>
              <a:gd name="connsiteX90" fmla="*/ 7271900 w 12192002"/>
              <a:gd name="connsiteY90" fmla="*/ 5734551 h 6858000"/>
              <a:gd name="connsiteX91" fmla="*/ 7015907 w 12192002"/>
              <a:gd name="connsiteY91" fmla="*/ 5541548 h 6858000"/>
              <a:gd name="connsiteX92" fmla="*/ 2650666 w 12192002"/>
              <a:gd name="connsiteY92" fmla="*/ 5530686 h 6858000"/>
              <a:gd name="connsiteX93" fmla="*/ 2650249 w 12192002"/>
              <a:gd name="connsiteY93" fmla="*/ 5532101 h 6858000"/>
              <a:gd name="connsiteX94" fmla="*/ 2663808 w 12192002"/>
              <a:gd name="connsiteY94" fmla="*/ 6535215 h 6858000"/>
              <a:gd name="connsiteX95" fmla="*/ 2665418 w 12192002"/>
              <a:gd name="connsiteY95" fmla="*/ 6132756 h 6858000"/>
              <a:gd name="connsiteX96" fmla="*/ 2650666 w 12192002"/>
              <a:gd name="connsiteY96" fmla="*/ 5530686 h 6858000"/>
              <a:gd name="connsiteX97" fmla="*/ 10218664 w 12192002"/>
              <a:gd name="connsiteY97" fmla="*/ 5525300 h 6858000"/>
              <a:gd name="connsiteX98" fmla="*/ 10086154 w 12192002"/>
              <a:gd name="connsiteY98" fmla="*/ 5525937 h 6858000"/>
              <a:gd name="connsiteX99" fmla="*/ 9778614 w 12192002"/>
              <a:gd name="connsiteY99" fmla="*/ 5550189 h 6858000"/>
              <a:gd name="connsiteX100" fmla="*/ 9601703 w 12192002"/>
              <a:gd name="connsiteY100" fmla="*/ 5605852 h 6858000"/>
              <a:gd name="connsiteX101" fmla="*/ 9641684 w 12192002"/>
              <a:gd name="connsiteY101" fmla="*/ 5600203 h 6858000"/>
              <a:gd name="connsiteX102" fmla="*/ 10252799 w 12192002"/>
              <a:gd name="connsiteY102" fmla="*/ 5564971 h 6858000"/>
              <a:gd name="connsiteX103" fmla="*/ 10304297 w 12192002"/>
              <a:gd name="connsiteY103" fmla="*/ 5568822 h 6858000"/>
              <a:gd name="connsiteX104" fmla="*/ 10533945 w 12192002"/>
              <a:gd name="connsiteY104" fmla="*/ 5573703 h 6858000"/>
              <a:gd name="connsiteX105" fmla="*/ 10446061 w 12192002"/>
              <a:gd name="connsiteY105" fmla="*/ 5555562 h 6858000"/>
              <a:gd name="connsiteX106" fmla="*/ 10360877 w 12192002"/>
              <a:gd name="connsiteY106" fmla="*/ 5538004 h 6858000"/>
              <a:gd name="connsiteX107" fmla="*/ 10218664 w 12192002"/>
              <a:gd name="connsiteY107" fmla="*/ 5525300 h 6858000"/>
              <a:gd name="connsiteX108" fmla="*/ 6946849 w 12192002"/>
              <a:gd name="connsiteY108" fmla="*/ 5523271 h 6858000"/>
              <a:gd name="connsiteX109" fmla="*/ 6946972 w 12192002"/>
              <a:gd name="connsiteY109" fmla="*/ 5526491 h 6858000"/>
              <a:gd name="connsiteX110" fmla="*/ 7105827 w 12192002"/>
              <a:gd name="connsiteY110" fmla="*/ 5718700 h 6858000"/>
              <a:gd name="connsiteX111" fmla="*/ 7126431 w 12192002"/>
              <a:gd name="connsiteY111" fmla="*/ 5737872 h 6858000"/>
              <a:gd name="connsiteX112" fmla="*/ 7567269 w 12192002"/>
              <a:gd name="connsiteY112" fmla="*/ 6240461 h 6858000"/>
              <a:gd name="connsiteX113" fmla="*/ 7880270 w 12192002"/>
              <a:gd name="connsiteY113" fmla="*/ 6615176 h 6858000"/>
              <a:gd name="connsiteX114" fmla="*/ 7892560 w 12192002"/>
              <a:gd name="connsiteY114" fmla="*/ 6627949 h 6858000"/>
              <a:gd name="connsiteX115" fmla="*/ 7971643 w 12192002"/>
              <a:gd name="connsiteY115" fmla="*/ 6718236 h 6858000"/>
              <a:gd name="connsiteX116" fmla="*/ 7719359 w 12192002"/>
              <a:gd name="connsiteY116" fmla="*/ 6299011 h 6858000"/>
              <a:gd name="connsiteX117" fmla="*/ 7240170 w 12192002"/>
              <a:gd name="connsiteY117" fmla="*/ 5787985 h 6858000"/>
              <a:gd name="connsiteX118" fmla="*/ 6946849 w 12192002"/>
              <a:gd name="connsiteY118" fmla="*/ 5523271 h 6858000"/>
              <a:gd name="connsiteX119" fmla="*/ 2680277 w 12192002"/>
              <a:gd name="connsiteY119" fmla="*/ 5479204 h 6858000"/>
              <a:gd name="connsiteX120" fmla="*/ 2678972 w 12192002"/>
              <a:gd name="connsiteY120" fmla="*/ 5481582 h 6858000"/>
              <a:gd name="connsiteX121" fmla="*/ 2696666 w 12192002"/>
              <a:gd name="connsiteY121" fmla="*/ 6133836 h 6858000"/>
              <a:gd name="connsiteX122" fmla="*/ 2695769 w 12192002"/>
              <a:gd name="connsiteY122" fmla="*/ 6390955 h 6858000"/>
              <a:gd name="connsiteX123" fmla="*/ 2739893 w 12192002"/>
              <a:gd name="connsiteY123" fmla="*/ 6108357 h 6858000"/>
              <a:gd name="connsiteX124" fmla="*/ 2680277 w 12192002"/>
              <a:gd name="connsiteY124" fmla="*/ 5479204 h 6858000"/>
              <a:gd name="connsiteX125" fmla="*/ 1132195 w 12192002"/>
              <a:gd name="connsiteY125" fmla="*/ 5467980 h 6858000"/>
              <a:gd name="connsiteX126" fmla="*/ 1679056 w 12192002"/>
              <a:gd name="connsiteY126" fmla="*/ 5516907 h 6858000"/>
              <a:gd name="connsiteX127" fmla="*/ 2128648 w 12192002"/>
              <a:gd name="connsiteY127" fmla="*/ 5474249 h 6858000"/>
              <a:gd name="connsiteX128" fmla="*/ 1825619 w 12192002"/>
              <a:gd name="connsiteY128" fmla="*/ 5478447 h 6858000"/>
              <a:gd name="connsiteX129" fmla="*/ 1737798 w 12192002"/>
              <a:gd name="connsiteY129" fmla="*/ 5483353 h 6858000"/>
              <a:gd name="connsiteX130" fmla="*/ 1132195 w 12192002"/>
              <a:gd name="connsiteY130" fmla="*/ 5467980 h 6858000"/>
              <a:gd name="connsiteX131" fmla="*/ 10104407 w 12192002"/>
              <a:gd name="connsiteY131" fmla="*/ 5458317 h 6858000"/>
              <a:gd name="connsiteX132" fmla="*/ 9704375 w 12192002"/>
              <a:gd name="connsiteY132" fmla="*/ 5536349 h 6858000"/>
              <a:gd name="connsiteX133" fmla="*/ 9773804 w 12192002"/>
              <a:gd name="connsiteY133" fmla="*/ 5519543 h 6858000"/>
              <a:gd name="connsiteX134" fmla="*/ 10086605 w 12192002"/>
              <a:gd name="connsiteY134" fmla="*/ 5494992 h 6858000"/>
              <a:gd name="connsiteX135" fmla="*/ 10367276 w 12192002"/>
              <a:gd name="connsiteY135" fmla="*/ 5507848 h 6858000"/>
              <a:gd name="connsiteX136" fmla="*/ 10454262 w 12192002"/>
              <a:gd name="connsiteY136" fmla="*/ 5525798 h 6858000"/>
              <a:gd name="connsiteX137" fmla="*/ 10569223 w 12192002"/>
              <a:gd name="connsiteY137" fmla="*/ 5547311 h 6858000"/>
              <a:gd name="connsiteX138" fmla="*/ 10104407 w 12192002"/>
              <a:gd name="connsiteY138" fmla="*/ 5458317 h 6858000"/>
              <a:gd name="connsiteX139" fmla="*/ 6861797 w 12192002"/>
              <a:gd name="connsiteY139" fmla="*/ 5419899 h 6858000"/>
              <a:gd name="connsiteX140" fmla="*/ 6879594 w 12192002"/>
              <a:gd name="connsiteY140" fmla="*/ 5424547 h 6858000"/>
              <a:gd name="connsiteX141" fmla="*/ 7789028 w 12192002"/>
              <a:gd name="connsiteY141" fmla="*/ 6212316 h 6858000"/>
              <a:gd name="connsiteX142" fmla="*/ 8093600 w 12192002"/>
              <a:gd name="connsiteY142" fmla="*/ 6710671 h 6858000"/>
              <a:gd name="connsiteX143" fmla="*/ 8129425 w 12192002"/>
              <a:gd name="connsiteY143" fmla="*/ 6854298 h 6858000"/>
              <a:gd name="connsiteX144" fmla="*/ 8130898 w 12192002"/>
              <a:gd name="connsiteY144" fmla="*/ 6857998 h 6858000"/>
              <a:gd name="connsiteX145" fmla="*/ 7899365 w 12192002"/>
              <a:gd name="connsiteY145" fmla="*/ 6857998 h 6858000"/>
              <a:gd name="connsiteX146" fmla="*/ 7761176 w 12192002"/>
              <a:gd name="connsiteY146" fmla="*/ 6816656 h 6858000"/>
              <a:gd name="connsiteX147" fmla="*/ 7602080 w 12192002"/>
              <a:gd name="connsiteY147" fmla="*/ 6760867 h 6858000"/>
              <a:gd name="connsiteX148" fmla="*/ 7289862 w 12192002"/>
              <a:gd name="connsiteY148" fmla="*/ 6659827 h 6858000"/>
              <a:gd name="connsiteX149" fmla="*/ 7582411 w 12192002"/>
              <a:gd name="connsiteY149" fmla="*/ 6784122 h 6858000"/>
              <a:gd name="connsiteX150" fmla="*/ 7605759 w 12192002"/>
              <a:gd name="connsiteY150" fmla="*/ 6793465 h 6858000"/>
              <a:gd name="connsiteX151" fmla="*/ 7737910 w 12192002"/>
              <a:gd name="connsiteY151" fmla="*/ 6840638 h 6858000"/>
              <a:gd name="connsiteX152" fmla="*/ 7826532 w 12192002"/>
              <a:gd name="connsiteY152" fmla="*/ 6857999 h 6858000"/>
              <a:gd name="connsiteX153" fmla="*/ 7696096 w 12192002"/>
              <a:gd name="connsiteY153" fmla="*/ 6857999 h 6858000"/>
              <a:gd name="connsiteX154" fmla="*/ 7594081 w 12192002"/>
              <a:gd name="connsiteY154" fmla="*/ 6821149 h 6858000"/>
              <a:gd name="connsiteX155" fmla="*/ 7570734 w 12192002"/>
              <a:gd name="connsiteY155" fmla="*/ 6811799 h 6858000"/>
              <a:gd name="connsiteX156" fmla="*/ 7271814 w 12192002"/>
              <a:gd name="connsiteY156" fmla="*/ 6684601 h 6858000"/>
              <a:gd name="connsiteX157" fmla="*/ 7585232 w 12192002"/>
              <a:gd name="connsiteY157" fmla="*/ 6850060 h 6858000"/>
              <a:gd name="connsiteX158" fmla="*/ 7613775 w 12192002"/>
              <a:gd name="connsiteY158" fmla="*/ 6857998 h 6858000"/>
              <a:gd name="connsiteX159" fmla="*/ 7522197 w 12192002"/>
              <a:gd name="connsiteY159" fmla="*/ 6857998 h 6858000"/>
              <a:gd name="connsiteX160" fmla="*/ 7410696 w 12192002"/>
              <a:gd name="connsiteY160" fmla="*/ 6803861 h 6858000"/>
              <a:gd name="connsiteX161" fmla="*/ 7088673 w 12192002"/>
              <a:gd name="connsiteY161" fmla="*/ 6610396 h 6858000"/>
              <a:gd name="connsiteX162" fmla="*/ 7090188 w 12192002"/>
              <a:gd name="connsiteY162" fmla="*/ 6584365 h 6858000"/>
              <a:gd name="connsiteX163" fmla="*/ 7780046 w 12192002"/>
              <a:gd name="connsiteY163" fmla="*/ 6711283 h 6858000"/>
              <a:gd name="connsiteX164" fmla="*/ 7944957 w 12192002"/>
              <a:gd name="connsiteY164" fmla="*/ 6799347 h 6858000"/>
              <a:gd name="connsiteX165" fmla="*/ 7601828 w 12192002"/>
              <a:gd name="connsiteY165" fmla="*/ 6503934 h 6858000"/>
              <a:gd name="connsiteX166" fmla="*/ 7042773 w 12192002"/>
              <a:gd name="connsiteY166" fmla="*/ 5734011 h 6858000"/>
              <a:gd name="connsiteX167" fmla="*/ 6844835 w 12192002"/>
              <a:gd name="connsiteY167" fmla="*/ 5424988 h 6858000"/>
              <a:gd name="connsiteX168" fmla="*/ 6861797 w 12192002"/>
              <a:gd name="connsiteY168" fmla="*/ 5419899 h 6858000"/>
              <a:gd name="connsiteX169" fmla="*/ 1456157 w 12192002"/>
              <a:gd name="connsiteY169" fmla="*/ 5371404 h 6858000"/>
              <a:gd name="connsiteX170" fmla="*/ 1244432 w 12192002"/>
              <a:gd name="connsiteY170" fmla="*/ 5385601 h 6858000"/>
              <a:gd name="connsiteX171" fmla="*/ 973990 w 12192002"/>
              <a:gd name="connsiteY171" fmla="*/ 5424940 h 6858000"/>
              <a:gd name="connsiteX172" fmla="*/ 1103809 w 12192002"/>
              <a:gd name="connsiteY172" fmla="*/ 5433720 h 6858000"/>
              <a:gd name="connsiteX173" fmla="*/ 1123454 w 12192002"/>
              <a:gd name="connsiteY173" fmla="*/ 5435727 h 6858000"/>
              <a:gd name="connsiteX174" fmla="*/ 1737017 w 12192002"/>
              <a:gd name="connsiteY174" fmla="*/ 5452183 h 6858000"/>
              <a:gd name="connsiteX175" fmla="*/ 1824397 w 12192002"/>
              <a:gd name="connsiteY175" fmla="*/ 5447757 h 6858000"/>
              <a:gd name="connsiteX176" fmla="*/ 2070059 w 12192002"/>
              <a:gd name="connsiteY176" fmla="*/ 5441660 h 6858000"/>
              <a:gd name="connsiteX177" fmla="*/ 1456157 w 12192002"/>
              <a:gd name="connsiteY177" fmla="*/ 5371404 h 6858000"/>
              <a:gd name="connsiteX178" fmla="*/ 4988186 w 12192002"/>
              <a:gd name="connsiteY178" fmla="*/ 5216467 h 6858000"/>
              <a:gd name="connsiteX179" fmla="*/ 4777334 w 12192002"/>
              <a:gd name="connsiteY179" fmla="*/ 5406072 h 6858000"/>
              <a:gd name="connsiteX180" fmla="*/ 4718341 w 12192002"/>
              <a:gd name="connsiteY180" fmla="*/ 5468043 h 6858000"/>
              <a:gd name="connsiteX181" fmla="*/ 4604655 w 12192002"/>
              <a:gd name="connsiteY181" fmla="*/ 5583434 h 6858000"/>
              <a:gd name="connsiteX182" fmla="*/ 4565074 w 12192002"/>
              <a:gd name="connsiteY182" fmla="*/ 5618550 h 6858000"/>
              <a:gd name="connsiteX183" fmla="*/ 4988186 w 12192002"/>
              <a:gd name="connsiteY183" fmla="*/ 5216467 h 6858000"/>
              <a:gd name="connsiteX184" fmla="*/ 4978032 w 12192002"/>
              <a:gd name="connsiteY184" fmla="*/ 5183809 h 6858000"/>
              <a:gd name="connsiteX185" fmla="*/ 4463413 w 12192002"/>
              <a:gd name="connsiteY185" fmla="*/ 5615162 h 6858000"/>
              <a:gd name="connsiteX186" fmla="*/ 4358134 w 12192002"/>
              <a:gd name="connsiteY186" fmla="*/ 5742791 h 6858000"/>
              <a:gd name="connsiteX187" fmla="*/ 4376219 w 12192002"/>
              <a:gd name="connsiteY187" fmla="*/ 5729027 h 6858000"/>
              <a:gd name="connsiteX188" fmla="*/ 4582340 w 12192002"/>
              <a:gd name="connsiteY188" fmla="*/ 5561037 h 6858000"/>
              <a:gd name="connsiteX189" fmla="*/ 4694684 w 12192002"/>
              <a:gd name="connsiteY189" fmla="*/ 5447098 h 6858000"/>
              <a:gd name="connsiteX190" fmla="*/ 4754123 w 12192002"/>
              <a:gd name="connsiteY190" fmla="*/ 5384643 h 6858000"/>
              <a:gd name="connsiteX191" fmla="*/ 4978032 w 12192002"/>
              <a:gd name="connsiteY191" fmla="*/ 5183809 h 6858000"/>
              <a:gd name="connsiteX192" fmla="*/ 7427076 w 12192002"/>
              <a:gd name="connsiteY192" fmla="*/ 5142684 h 6858000"/>
              <a:gd name="connsiteX193" fmla="*/ 7485963 w 12192002"/>
              <a:gd name="connsiteY193" fmla="*/ 5174783 h 6858000"/>
              <a:gd name="connsiteX194" fmla="*/ 7719410 w 12192002"/>
              <a:gd name="connsiteY194" fmla="*/ 5357281 h 6858000"/>
              <a:gd name="connsiteX195" fmla="*/ 7907163 w 12192002"/>
              <a:gd name="connsiteY195" fmla="*/ 5546863 h 6858000"/>
              <a:gd name="connsiteX196" fmla="*/ 7956656 w 12192002"/>
              <a:gd name="connsiteY196" fmla="*/ 5615961 h 6858000"/>
              <a:gd name="connsiteX197" fmla="*/ 8023445 w 12192002"/>
              <a:gd name="connsiteY197" fmla="*/ 5705642 h 6858000"/>
              <a:gd name="connsiteX198" fmla="*/ 7754656 w 12192002"/>
              <a:gd name="connsiteY198" fmla="*/ 5341546 h 6858000"/>
              <a:gd name="connsiteX199" fmla="*/ 7427076 w 12192002"/>
              <a:gd name="connsiteY199" fmla="*/ 5142684 h 6858000"/>
              <a:gd name="connsiteX200" fmla="*/ 7312201 w 12192002"/>
              <a:gd name="connsiteY200" fmla="*/ 5128278 h 6858000"/>
              <a:gd name="connsiteX201" fmla="*/ 7343603 w 12192002"/>
              <a:gd name="connsiteY201" fmla="*/ 5149746 h 6858000"/>
              <a:gd name="connsiteX202" fmla="*/ 7791759 w 12192002"/>
              <a:gd name="connsiteY202" fmla="*/ 5515717 h 6858000"/>
              <a:gd name="connsiteX203" fmla="*/ 7825280 w 12192002"/>
              <a:gd name="connsiteY203" fmla="*/ 5551608 h 6858000"/>
              <a:gd name="connsiteX204" fmla="*/ 7982410 w 12192002"/>
              <a:gd name="connsiteY204" fmla="*/ 5702551 h 6858000"/>
              <a:gd name="connsiteX205" fmla="*/ 7932408 w 12192002"/>
              <a:gd name="connsiteY205" fmla="*/ 5632736 h 6858000"/>
              <a:gd name="connsiteX206" fmla="*/ 7883927 w 12192002"/>
              <a:gd name="connsiteY206" fmla="*/ 5565087 h 6858000"/>
              <a:gd name="connsiteX207" fmla="*/ 7699832 w 12192002"/>
              <a:gd name="connsiteY207" fmla="*/ 5379904 h 6858000"/>
              <a:gd name="connsiteX208" fmla="*/ 7470240 w 12192002"/>
              <a:gd name="connsiteY208" fmla="*/ 5200559 h 6858000"/>
              <a:gd name="connsiteX209" fmla="*/ 7312201 w 12192002"/>
              <a:gd name="connsiteY209" fmla="*/ 5128278 h 6858000"/>
              <a:gd name="connsiteX210" fmla="*/ 7244057 w 12192002"/>
              <a:gd name="connsiteY210" fmla="*/ 5124233 h 6858000"/>
              <a:gd name="connsiteX211" fmla="*/ 7353035 w 12192002"/>
              <a:gd name="connsiteY211" fmla="*/ 5197318 h 6858000"/>
              <a:gd name="connsiteX212" fmla="*/ 7981878 w 12192002"/>
              <a:gd name="connsiteY212" fmla="*/ 5738345 h 6858000"/>
              <a:gd name="connsiteX213" fmla="*/ 7804780 w 12192002"/>
              <a:gd name="connsiteY213" fmla="*/ 5572174 h 6858000"/>
              <a:gd name="connsiteX214" fmla="*/ 7771164 w 12192002"/>
              <a:gd name="connsiteY214" fmla="*/ 5536908 h 6858000"/>
              <a:gd name="connsiteX215" fmla="*/ 7327465 w 12192002"/>
              <a:gd name="connsiteY215" fmla="*/ 5174181 h 6858000"/>
              <a:gd name="connsiteX216" fmla="*/ 7244057 w 12192002"/>
              <a:gd name="connsiteY216" fmla="*/ 5124233 h 6858000"/>
              <a:gd name="connsiteX217" fmla="*/ 7133363 w 12192002"/>
              <a:gd name="connsiteY217" fmla="*/ 5050246 h 6858000"/>
              <a:gd name="connsiteX218" fmla="*/ 8128687 w 12192002"/>
              <a:gd name="connsiteY218" fmla="*/ 5790959 h 6858000"/>
              <a:gd name="connsiteX219" fmla="*/ 8497002 w 12192002"/>
              <a:gd name="connsiteY219" fmla="*/ 6204913 h 6858000"/>
              <a:gd name="connsiteX220" fmla="*/ 8514292 w 12192002"/>
              <a:gd name="connsiteY220" fmla="*/ 6015372 h 6858000"/>
              <a:gd name="connsiteX221" fmla="*/ 8491838 w 12192002"/>
              <a:gd name="connsiteY221" fmla="*/ 5336275 h 6858000"/>
              <a:gd name="connsiteX222" fmla="*/ 8605731 w 12192002"/>
              <a:gd name="connsiteY222" fmla="*/ 5600804 h 6858000"/>
              <a:gd name="connsiteX223" fmla="*/ 8594880 w 12192002"/>
              <a:gd name="connsiteY223" fmla="*/ 6039262 h 6858000"/>
              <a:gd name="connsiteX224" fmla="*/ 8494242 w 12192002"/>
              <a:gd name="connsiteY224" fmla="*/ 6792600 h 6858000"/>
              <a:gd name="connsiteX225" fmla="*/ 8794675 w 12192002"/>
              <a:gd name="connsiteY225" fmla="*/ 6590735 h 6858000"/>
              <a:gd name="connsiteX226" fmla="*/ 8800448 w 12192002"/>
              <a:gd name="connsiteY226" fmla="*/ 6581371 h 6858000"/>
              <a:gd name="connsiteX227" fmla="*/ 8788186 w 12192002"/>
              <a:gd name="connsiteY227" fmla="*/ 6572441 h 6858000"/>
              <a:gd name="connsiteX228" fmla="*/ 9137232 w 12192002"/>
              <a:gd name="connsiteY228" fmla="*/ 5665639 h 6858000"/>
              <a:gd name="connsiteX229" fmla="*/ 9216765 w 12192002"/>
              <a:gd name="connsiteY229" fmla="*/ 5696416 h 6858000"/>
              <a:gd name="connsiteX230" fmla="*/ 8969849 w 12192002"/>
              <a:gd name="connsiteY230" fmla="*/ 6466405 h 6858000"/>
              <a:gd name="connsiteX231" fmla="*/ 9706237 w 12192002"/>
              <a:gd name="connsiteY231" fmla="*/ 6419148 h 6858000"/>
              <a:gd name="connsiteX232" fmla="*/ 10110375 w 12192002"/>
              <a:gd name="connsiteY232" fmla="*/ 6563116 h 6858000"/>
              <a:gd name="connsiteX233" fmla="*/ 10096281 w 12192002"/>
              <a:gd name="connsiteY233" fmla="*/ 6578254 h 6858000"/>
              <a:gd name="connsiteX234" fmla="*/ 9067672 w 12192002"/>
              <a:gd name="connsiteY234" fmla="*/ 6648608 h 6858000"/>
              <a:gd name="connsiteX235" fmla="*/ 8859441 w 12192002"/>
              <a:gd name="connsiteY235" fmla="*/ 6641028 h 6858000"/>
              <a:gd name="connsiteX236" fmla="*/ 8857528 w 12192002"/>
              <a:gd name="connsiteY236" fmla="*/ 6641375 h 6858000"/>
              <a:gd name="connsiteX237" fmla="*/ 8848579 w 12192002"/>
              <a:gd name="connsiteY237" fmla="*/ 6643204 h 6858000"/>
              <a:gd name="connsiteX238" fmla="*/ 8576285 w 12192002"/>
              <a:gd name="connsiteY238" fmla="*/ 6824788 h 6858000"/>
              <a:gd name="connsiteX239" fmla="*/ 8519159 w 12192002"/>
              <a:gd name="connsiteY239" fmla="*/ 6857998 h 6858000"/>
              <a:gd name="connsiteX240" fmla="*/ 8393540 w 12192002"/>
              <a:gd name="connsiteY240" fmla="*/ 6857998 h 6858000"/>
              <a:gd name="connsiteX241" fmla="*/ 8417346 w 12192002"/>
              <a:gd name="connsiteY241" fmla="*/ 6745652 h 6858000"/>
              <a:gd name="connsiteX242" fmla="*/ 8485502 w 12192002"/>
              <a:gd name="connsiteY242" fmla="*/ 6308216 h 6858000"/>
              <a:gd name="connsiteX243" fmla="*/ 8480214 w 12192002"/>
              <a:gd name="connsiteY243" fmla="*/ 6302278 h 6858000"/>
              <a:gd name="connsiteX244" fmla="*/ 8112215 w 12192002"/>
              <a:gd name="connsiteY244" fmla="*/ 5837768 h 6858000"/>
              <a:gd name="connsiteX245" fmla="*/ 8095146 w 12192002"/>
              <a:gd name="connsiteY245" fmla="*/ 5831943 h 6858000"/>
              <a:gd name="connsiteX246" fmla="*/ 7131946 w 12192002"/>
              <a:gd name="connsiteY246" fmla="*/ 5075653 h 6858000"/>
              <a:gd name="connsiteX247" fmla="*/ 7133363 w 12192002"/>
              <a:gd name="connsiteY247" fmla="*/ 5050246 h 6858000"/>
              <a:gd name="connsiteX248" fmla="*/ 1903353 w 12192002"/>
              <a:gd name="connsiteY248" fmla="*/ 5044827 h 6858000"/>
              <a:gd name="connsiteX249" fmla="*/ 1936931 w 12192002"/>
              <a:gd name="connsiteY249" fmla="*/ 5093954 h 6858000"/>
              <a:gd name="connsiteX250" fmla="*/ 2195868 w 12192002"/>
              <a:gd name="connsiteY250" fmla="*/ 5396574 h 6858000"/>
              <a:gd name="connsiteX251" fmla="*/ 2088852 w 12192002"/>
              <a:gd name="connsiteY251" fmla="*/ 5166123 h 6858000"/>
              <a:gd name="connsiteX252" fmla="*/ 1958241 w 12192002"/>
              <a:gd name="connsiteY252" fmla="*/ 5067955 h 6858000"/>
              <a:gd name="connsiteX253" fmla="*/ 1903353 w 12192002"/>
              <a:gd name="connsiteY253" fmla="*/ 5044827 h 6858000"/>
              <a:gd name="connsiteX254" fmla="*/ 11544294 w 12192002"/>
              <a:gd name="connsiteY254" fmla="*/ 4944364 h 6858000"/>
              <a:gd name="connsiteX255" fmla="*/ 11755210 w 12192002"/>
              <a:gd name="connsiteY255" fmla="*/ 5588157 h 6858000"/>
              <a:gd name="connsiteX256" fmla="*/ 11544294 w 12192002"/>
              <a:gd name="connsiteY256" fmla="*/ 4944364 h 6858000"/>
              <a:gd name="connsiteX257" fmla="*/ 11571408 w 12192002"/>
              <a:gd name="connsiteY257" fmla="*/ 4918599 h 6858000"/>
              <a:gd name="connsiteX258" fmla="*/ 11778250 w 12192002"/>
              <a:gd name="connsiteY258" fmla="*/ 5565760 h 6858000"/>
              <a:gd name="connsiteX259" fmla="*/ 11571408 w 12192002"/>
              <a:gd name="connsiteY259" fmla="*/ 4918599 h 6858000"/>
              <a:gd name="connsiteX260" fmla="*/ 11540154 w 12192002"/>
              <a:gd name="connsiteY260" fmla="*/ 4867303 h 6858000"/>
              <a:gd name="connsiteX261" fmla="*/ 11540380 w 12192002"/>
              <a:gd name="connsiteY261" fmla="*/ 4872526 h 6858000"/>
              <a:gd name="connsiteX262" fmla="*/ 11542590 w 12192002"/>
              <a:gd name="connsiteY262" fmla="*/ 4871112 h 6858000"/>
              <a:gd name="connsiteX263" fmla="*/ 10567662 w 12192002"/>
              <a:gd name="connsiteY263" fmla="*/ 4866948 h 6858000"/>
              <a:gd name="connsiteX264" fmla="*/ 10431225 w 12192002"/>
              <a:gd name="connsiteY264" fmla="*/ 4877568 h 6858000"/>
              <a:gd name="connsiteX265" fmla="*/ 10277556 w 12192002"/>
              <a:gd name="connsiteY265" fmla="*/ 4889247 h 6858000"/>
              <a:gd name="connsiteX266" fmla="*/ 10155875 w 12192002"/>
              <a:gd name="connsiteY266" fmla="*/ 4882769 h 6858000"/>
              <a:gd name="connsiteX267" fmla="*/ 10072733 w 12192002"/>
              <a:gd name="connsiteY267" fmla="*/ 4876924 h 6858000"/>
              <a:gd name="connsiteX268" fmla="*/ 9882500 w 12192002"/>
              <a:gd name="connsiteY268" fmla="*/ 4881330 h 6858000"/>
              <a:gd name="connsiteX269" fmla="*/ 9685205 w 12192002"/>
              <a:gd name="connsiteY269" fmla="*/ 4885650 h 6858000"/>
              <a:gd name="connsiteX270" fmla="*/ 9666932 w 12192002"/>
              <a:gd name="connsiteY270" fmla="*/ 4885075 h 6858000"/>
              <a:gd name="connsiteX271" fmla="*/ 9608662 w 12192002"/>
              <a:gd name="connsiteY271" fmla="*/ 4884027 h 6858000"/>
              <a:gd name="connsiteX272" fmla="*/ 10026230 w 12192002"/>
              <a:gd name="connsiteY272" fmla="*/ 4938088 h 6858000"/>
              <a:gd name="connsiteX273" fmla="*/ 10567662 w 12192002"/>
              <a:gd name="connsiteY273" fmla="*/ 4866948 h 6858000"/>
              <a:gd name="connsiteX274" fmla="*/ 10221015 w 12192002"/>
              <a:gd name="connsiteY274" fmla="*/ 4783657 h 6858000"/>
              <a:gd name="connsiteX275" fmla="*/ 10107121 w 12192002"/>
              <a:gd name="connsiteY275" fmla="*/ 4785091 h 6858000"/>
              <a:gd name="connsiteX276" fmla="*/ 9660668 w 12192002"/>
              <a:gd name="connsiteY276" fmla="*/ 4854595 h 6858000"/>
              <a:gd name="connsiteX277" fmla="*/ 9669531 w 12192002"/>
              <a:gd name="connsiteY277" fmla="*/ 4855057 h 6858000"/>
              <a:gd name="connsiteX278" fmla="*/ 9687254 w 12192002"/>
              <a:gd name="connsiteY278" fmla="*/ 4855986 h 6858000"/>
              <a:gd name="connsiteX279" fmla="*/ 9881290 w 12192002"/>
              <a:gd name="connsiteY279" fmla="*/ 4851445 h 6858000"/>
              <a:gd name="connsiteX280" fmla="*/ 10074432 w 12192002"/>
              <a:gd name="connsiteY280" fmla="*/ 4846715 h 6858000"/>
              <a:gd name="connsiteX281" fmla="*/ 10159369 w 12192002"/>
              <a:gd name="connsiteY281" fmla="*/ 4852935 h 6858000"/>
              <a:gd name="connsiteX282" fmla="*/ 10278706 w 12192002"/>
              <a:gd name="connsiteY282" fmla="*/ 4859393 h 6858000"/>
              <a:gd name="connsiteX283" fmla="*/ 10429120 w 12192002"/>
              <a:gd name="connsiteY283" fmla="*/ 4847493 h 6858000"/>
              <a:gd name="connsiteX284" fmla="*/ 10538565 w 12192002"/>
              <a:gd name="connsiteY284" fmla="*/ 4837270 h 6858000"/>
              <a:gd name="connsiteX285" fmla="*/ 10221015 w 12192002"/>
              <a:gd name="connsiteY285" fmla="*/ 4783657 h 6858000"/>
              <a:gd name="connsiteX286" fmla="*/ 1979378 w 12192002"/>
              <a:gd name="connsiteY286" fmla="*/ 4769504 h 6858000"/>
              <a:gd name="connsiteX287" fmla="*/ 2882120 w 12192002"/>
              <a:gd name="connsiteY287" fmla="*/ 5064547 h 6858000"/>
              <a:gd name="connsiteX288" fmla="*/ 2793103 w 12192002"/>
              <a:gd name="connsiteY288" fmla="*/ 5039699 h 6858000"/>
              <a:gd name="connsiteX289" fmla="*/ 2770041 w 12192002"/>
              <a:gd name="connsiteY289" fmla="*/ 5033634 h 6858000"/>
              <a:gd name="connsiteX290" fmla="*/ 1979378 w 12192002"/>
              <a:gd name="connsiteY290" fmla="*/ 4769504 h 6858000"/>
              <a:gd name="connsiteX291" fmla="*/ 1927410 w 12192002"/>
              <a:gd name="connsiteY291" fmla="*/ 4716164 h 6858000"/>
              <a:gd name="connsiteX292" fmla="*/ 1959587 w 12192002"/>
              <a:gd name="connsiteY292" fmla="*/ 4728849 h 6858000"/>
              <a:gd name="connsiteX293" fmla="*/ 2777707 w 12192002"/>
              <a:gd name="connsiteY293" fmla="*/ 5003991 h 6858000"/>
              <a:gd name="connsiteX294" fmla="*/ 2800768 w 12192002"/>
              <a:gd name="connsiteY294" fmla="*/ 5010056 h 6858000"/>
              <a:gd name="connsiteX295" fmla="*/ 2879408 w 12192002"/>
              <a:gd name="connsiteY295" fmla="*/ 5031590 h 6858000"/>
              <a:gd name="connsiteX296" fmla="*/ 2862295 w 12192002"/>
              <a:gd name="connsiteY296" fmla="*/ 5022958 h 6858000"/>
              <a:gd name="connsiteX297" fmla="*/ 2813343 w 12192002"/>
              <a:gd name="connsiteY297" fmla="*/ 4998369 h 6858000"/>
              <a:gd name="connsiteX298" fmla="*/ 2646245 w 12192002"/>
              <a:gd name="connsiteY298" fmla="*/ 4930999 h 6858000"/>
              <a:gd name="connsiteX299" fmla="*/ 1999243 w 12192002"/>
              <a:gd name="connsiteY299" fmla="*/ 4730524 h 6858000"/>
              <a:gd name="connsiteX300" fmla="*/ 1979527 w 12192002"/>
              <a:gd name="connsiteY300" fmla="*/ 4726651 h 6858000"/>
              <a:gd name="connsiteX301" fmla="*/ 1997014 w 12192002"/>
              <a:gd name="connsiteY301" fmla="*/ 4698007 h 6858000"/>
              <a:gd name="connsiteX302" fmla="*/ 2005458 w 12192002"/>
              <a:gd name="connsiteY302" fmla="*/ 4699540 h 6858000"/>
              <a:gd name="connsiteX303" fmla="*/ 2657186 w 12192002"/>
              <a:gd name="connsiteY303" fmla="*/ 4901687 h 6858000"/>
              <a:gd name="connsiteX304" fmla="*/ 2826662 w 12192002"/>
              <a:gd name="connsiteY304" fmla="*/ 4970362 h 6858000"/>
              <a:gd name="connsiteX305" fmla="*/ 2876100 w 12192002"/>
              <a:gd name="connsiteY305" fmla="*/ 4995397 h 6858000"/>
              <a:gd name="connsiteX306" fmla="*/ 3042600 w 12192002"/>
              <a:gd name="connsiteY306" fmla="*/ 5059532 h 6858000"/>
              <a:gd name="connsiteX307" fmla="*/ 1997014 w 12192002"/>
              <a:gd name="connsiteY307" fmla="*/ 4698007 h 6858000"/>
              <a:gd name="connsiteX308" fmla="*/ 9857254 w 12192002"/>
              <a:gd name="connsiteY308" fmla="*/ 4275904 h 6858000"/>
              <a:gd name="connsiteX309" fmla="*/ 8989866 w 12192002"/>
              <a:gd name="connsiteY309" fmla="*/ 4472742 h 6858000"/>
              <a:gd name="connsiteX310" fmla="*/ 8931614 w 12192002"/>
              <a:gd name="connsiteY310" fmla="*/ 4498508 h 6858000"/>
              <a:gd name="connsiteX311" fmla="*/ 8843711 w 12192002"/>
              <a:gd name="connsiteY311" fmla="*/ 4536334 h 6858000"/>
              <a:gd name="connsiteX312" fmla="*/ 8966093 w 12192002"/>
              <a:gd name="connsiteY312" fmla="*/ 4502509 h 6858000"/>
              <a:gd name="connsiteX313" fmla="*/ 9299227 w 12192002"/>
              <a:gd name="connsiteY313" fmla="*/ 4454994 h 6858000"/>
              <a:gd name="connsiteX314" fmla="*/ 9857254 w 12192002"/>
              <a:gd name="connsiteY314" fmla="*/ 4275904 h 6858000"/>
              <a:gd name="connsiteX315" fmla="*/ 9615182 w 12192002"/>
              <a:gd name="connsiteY315" fmla="*/ 4220499 h 6858000"/>
              <a:gd name="connsiteX316" fmla="*/ 9023688 w 12192002"/>
              <a:gd name="connsiteY316" fmla="*/ 4425819 h 6858000"/>
              <a:gd name="connsiteX317" fmla="*/ 9814527 w 12192002"/>
              <a:gd name="connsiteY317" fmla="*/ 4248048 h 6858000"/>
              <a:gd name="connsiteX318" fmla="*/ 9615182 w 12192002"/>
              <a:gd name="connsiteY318" fmla="*/ 4220499 h 6858000"/>
              <a:gd name="connsiteX319" fmla="*/ 2305292 w 12192002"/>
              <a:gd name="connsiteY319" fmla="*/ 4219492 h 6858000"/>
              <a:gd name="connsiteX320" fmla="*/ 3360922 w 12192002"/>
              <a:gd name="connsiteY320" fmla="*/ 4529373 h 6858000"/>
              <a:gd name="connsiteX321" fmla="*/ 3492420 w 12192002"/>
              <a:gd name="connsiteY321" fmla="*/ 4510145 h 6858000"/>
              <a:gd name="connsiteX322" fmla="*/ 3364086 w 12192002"/>
              <a:gd name="connsiteY322" fmla="*/ 4480340 h 6858000"/>
              <a:gd name="connsiteX323" fmla="*/ 3225818 w 12192002"/>
              <a:gd name="connsiteY323" fmla="*/ 4411822 h 6858000"/>
              <a:gd name="connsiteX324" fmla="*/ 3129696 w 12192002"/>
              <a:gd name="connsiteY324" fmla="*/ 4360704 h 6858000"/>
              <a:gd name="connsiteX325" fmla="*/ 2814545 w 12192002"/>
              <a:gd name="connsiteY325" fmla="*/ 4282955 h 6858000"/>
              <a:gd name="connsiteX326" fmla="*/ 2305292 w 12192002"/>
              <a:gd name="connsiteY326" fmla="*/ 4219492 h 6858000"/>
              <a:gd name="connsiteX327" fmla="*/ 2626982 w 12192002"/>
              <a:gd name="connsiteY327" fmla="*/ 4206450 h 6858000"/>
              <a:gd name="connsiteX328" fmla="*/ 2490617 w 12192002"/>
              <a:gd name="connsiteY328" fmla="*/ 4206951 h 6858000"/>
              <a:gd name="connsiteX329" fmla="*/ 2819869 w 12192002"/>
              <a:gd name="connsiteY329" fmla="*/ 4252936 h 6858000"/>
              <a:gd name="connsiteX330" fmla="*/ 3143018 w 12192002"/>
              <a:gd name="connsiteY330" fmla="*/ 4332698 h 6858000"/>
              <a:gd name="connsiteX331" fmla="*/ 3241520 w 12192002"/>
              <a:gd name="connsiteY331" fmla="*/ 4385112 h 6858000"/>
              <a:gd name="connsiteX332" fmla="*/ 3374575 w 12192002"/>
              <a:gd name="connsiteY332" fmla="*/ 4451517 h 6858000"/>
              <a:gd name="connsiteX333" fmla="*/ 3505221 w 12192002"/>
              <a:gd name="connsiteY333" fmla="*/ 4480757 h 6858000"/>
              <a:gd name="connsiteX334" fmla="*/ 2626982 w 12192002"/>
              <a:gd name="connsiteY334" fmla="*/ 4206450 h 6858000"/>
              <a:gd name="connsiteX335" fmla="*/ 9258094 w 12192002"/>
              <a:gd name="connsiteY335" fmla="*/ 3958602 h 6858000"/>
              <a:gd name="connsiteX336" fmla="*/ 8526712 w 12192002"/>
              <a:gd name="connsiteY336" fmla="*/ 4119804 h 6858000"/>
              <a:gd name="connsiteX337" fmla="*/ 9258094 w 12192002"/>
              <a:gd name="connsiteY337" fmla="*/ 3958602 h 6858000"/>
              <a:gd name="connsiteX338" fmla="*/ 1310106 w 12192002"/>
              <a:gd name="connsiteY338" fmla="*/ 3943217 h 6858000"/>
              <a:gd name="connsiteX339" fmla="*/ 854994 w 12192002"/>
              <a:gd name="connsiteY339" fmla="*/ 4399136 h 6858000"/>
              <a:gd name="connsiteX340" fmla="*/ 742462 w 12192002"/>
              <a:gd name="connsiteY340" fmla="*/ 4594648 h 6858000"/>
              <a:gd name="connsiteX341" fmla="*/ 820602 w 12192002"/>
              <a:gd name="connsiteY341" fmla="*/ 4485915 h 6858000"/>
              <a:gd name="connsiteX342" fmla="*/ 878295 w 12192002"/>
              <a:gd name="connsiteY342" fmla="*/ 4403594 h 6858000"/>
              <a:gd name="connsiteX343" fmla="*/ 1240607 w 12192002"/>
              <a:gd name="connsiteY343" fmla="*/ 4010401 h 6858000"/>
              <a:gd name="connsiteX344" fmla="*/ 11225213 w 12192002"/>
              <a:gd name="connsiteY344" fmla="*/ 3936722 h 6858000"/>
              <a:gd name="connsiteX345" fmla="*/ 11182914 w 12192002"/>
              <a:gd name="connsiteY345" fmla="*/ 4196771 h 6858000"/>
              <a:gd name="connsiteX346" fmla="*/ 11099211 w 12192002"/>
              <a:gd name="connsiteY346" fmla="*/ 4613594 h 6858000"/>
              <a:gd name="connsiteX347" fmla="*/ 11064509 w 12192002"/>
              <a:gd name="connsiteY347" fmla="*/ 4707830 h 6858000"/>
              <a:gd name="connsiteX348" fmla="*/ 11049349 w 12192002"/>
              <a:gd name="connsiteY348" fmla="*/ 4747418 h 6858000"/>
              <a:gd name="connsiteX349" fmla="*/ 10978260 w 12192002"/>
              <a:gd name="connsiteY349" fmla="*/ 4966094 h 6858000"/>
              <a:gd name="connsiteX350" fmla="*/ 11225213 w 12192002"/>
              <a:gd name="connsiteY350" fmla="*/ 3936722 h 6858000"/>
              <a:gd name="connsiteX351" fmla="*/ 9168987 w 12192002"/>
              <a:gd name="connsiteY351" fmla="*/ 3919232 h 6858000"/>
              <a:gd name="connsiteX352" fmla="*/ 8603910 w 12192002"/>
              <a:gd name="connsiteY352" fmla="*/ 4068895 h 6858000"/>
              <a:gd name="connsiteX353" fmla="*/ 9252382 w 12192002"/>
              <a:gd name="connsiteY353" fmla="*/ 3927759 h 6858000"/>
              <a:gd name="connsiteX354" fmla="*/ 9168987 w 12192002"/>
              <a:gd name="connsiteY354" fmla="*/ 3919232 h 6858000"/>
              <a:gd name="connsiteX355" fmla="*/ 11201005 w 12192002"/>
              <a:gd name="connsiteY355" fmla="*/ 3900089 h 6858000"/>
              <a:gd name="connsiteX356" fmla="*/ 10968432 w 12192002"/>
              <a:gd name="connsiteY356" fmla="*/ 4885010 h 6858000"/>
              <a:gd name="connsiteX357" fmla="*/ 11019967 w 12192002"/>
              <a:gd name="connsiteY357" fmla="*/ 4735553 h 6858000"/>
              <a:gd name="connsiteX358" fmla="*/ 11035125 w 12192002"/>
              <a:gd name="connsiteY358" fmla="*/ 4695966 h 6858000"/>
              <a:gd name="connsiteX359" fmla="*/ 11069972 w 12192002"/>
              <a:gd name="connsiteY359" fmla="*/ 4603168 h 6858000"/>
              <a:gd name="connsiteX360" fmla="*/ 11152239 w 12192002"/>
              <a:gd name="connsiteY360" fmla="*/ 4192628 h 6858000"/>
              <a:gd name="connsiteX361" fmla="*/ 11201005 w 12192002"/>
              <a:gd name="connsiteY361" fmla="*/ 3900089 h 6858000"/>
              <a:gd name="connsiteX362" fmla="*/ 1423113 w 12192002"/>
              <a:gd name="connsiteY362" fmla="*/ 3874565 h 6858000"/>
              <a:gd name="connsiteX363" fmla="*/ 1260565 w 12192002"/>
              <a:gd name="connsiteY363" fmla="*/ 4031982 h 6858000"/>
              <a:gd name="connsiteX364" fmla="*/ 901900 w 12192002"/>
              <a:gd name="connsiteY364" fmla="*/ 4421236 h 6858000"/>
              <a:gd name="connsiteX365" fmla="*/ 845044 w 12192002"/>
              <a:gd name="connsiteY365" fmla="*/ 4502436 h 6858000"/>
              <a:gd name="connsiteX366" fmla="*/ 685926 w 12192002"/>
              <a:gd name="connsiteY366" fmla="*/ 4703069 h 6858000"/>
              <a:gd name="connsiteX367" fmla="*/ 684248 w 12192002"/>
              <a:gd name="connsiteY367" fmla="*/ 4706721 h 6858000"/>
              <a:gd name="connsiteX368" fmla="*/ 1423113 w 12192002"/>
              <a:gd name="connsiteY368" fmla="*/ 3874565 h 6858000"/>
              <a:gd name="connsiteX369" fmla="*/ 3316479 w 12192002"/>
              <a:gd name="connsiteY369" fmla="*/ 3872136 h 6858000"/>
              <a:gd name="connsiteX370" fmla="*/ 3546806 w 12192002"/>
              <a:gd name="connsiteY370" fmla="*/ 4356139 h 6858000"/>
              <a:gd name="connsiteX371" fmla="*/ 3364433 w 12192002"/>
              <a:gd name="connsiteY371" fmla="*/ 3953121 h 6858000"/>
              <a:gd name="connsiteX372" fmla="*/ 10268559 w 12192002"/>
              <a:gd name="connsiteY372" fmla="*/ 3871054 h 6858000"/>
              <a:gd name="connsiteX373" fmla="*/ 10494169 w 12192002"/>
              <a:gd name="connsiteY373" fmla="*/ 4520780 h 6858000"/>
              <a:gd name="connsiteX374" fmla="*/ 10356661 w 12192002"/>
              <a:gd name="connsiteY374" fmla="*/ 4157302 h 6858000"/>
              <a:gd name="connsiteX375" fmla="*/ 10268559 w 12192002"/>
              <a:gd name="connsiteY375" fmla="*/ 3871054 h 6858000"/>
              <a:gd name="connsiteX376" fmla="*/ 3291335 w 12192002"/>
              <a:gd name="connsiteY376" fmla="*/ 3767420 h 6858000"/>
              <a:gd name="connsiteX377" fmla="*/ 3390805 w 12192002"/>
              <a:gd name="connsiteY377" fmla="*/ 3937163 h 6858000"/>
              <a:gd name="connsiteX378" fmla="*/ 3579062 w 12192002"/>
              <a:gd name="connsiteY378" fmla="*/ 4359040 h 6858000"/>
              <a:gd name="connsiteX379" fmla="*/ 3467355 w 12192002"/>
              <a:gd name="connsiteY379" fmla="*/ 3988130 h 6858000"/>
              <a:gd name="connsiteX380" fmla="*/ 3310753 w 12192002"/>
              <a:gd name="connsiteY380" fmla="*/ 3787140 h 6858000"/>
              <a:gd name="connsiteX381" fmla="*/ 3291335 w 12192002"/>
              <a:gd name="connsiteY381" fmla="*/ 3767420 h 6858000"/>
              <a:gd name="connsiteX382" fmla="*/ 1635889 w 12192002"/>
              <a:gd name="connsiteY382" fmla="*/ 3709494 h 6858000"/>
              <a:gd name="connsiteX383" fmla="*/ 1634800 w 12192002"/>
              <a:gd name="connsiteY383" fmla="*/ 3731111 h 6858000"/>
              <a:gd name="connsiteX384" fmla="*/ 1635889 w 12192002"/>
              <a:gd name="connsiteY384" fmla="*/ 3709494 h 6858000"/>
              <a:gd name="connsiteX385" fmla="*/ 10277529 w 12192002"/>
              <a:gd name="connsiteY385" fmla="*/ 3701307 h 6858000"/>
              <a:gd name="connsiteX386" fmla="*/ 10276797 w 12192002"/>
              <a:gd name="connsiteY386" fmla="*/ 3708672 h 6858000"/>
              <a:gd name="connsiteX387" fmla="*/ 10385906 w 12192002"/>
              <a:gd name="connsiteY387" fmla="*/ 4147031 h 6858000"/>
              <a:gd name="connsiteX388" fmla="*/ 10536458 w 12192002"/>
              <a:gd name="connsiteY388" fmla="*/ 4544310 h 6858000"/>
              <a:gd name="connsiteX389" fmla="*/ 10436479 w 12192002"/>
              <a:gd name="connsiteY389" fmla="*/ 4144570 h 6858000"/>
              <a:gd name="connsiteX390" fmla="*/ 10277529 w 12192002"/>
              <a:gd name="connsiteY390" fmla="*/ 3701307 h 6858000"/>
              <a:gd name="connsiteX391" fmla="*/ 1510397 w 12192002"/>
              <a:gd name="connsiteY391" fmla="*/ 3684705 h 6858000"/>
              <a:gd name="connsiteX392" fmla="*/ 1146550 w 12192002"/>
              <a:gd name="connsiteY392" fmla="*/ 3802012 h 6858000"/>
              <a:gd name="connsiteX393" fmla="*/ 698834 w 12192002"/>
              <a:gd name="connsiteY393" fmla="*/ 3952272 h 6858000"/>
              <a:gd name="connsiteX394" fmla="*/ 34256 w 12192002"/>
              <a:gd name="connsiteY394" fmla="*/ 4347603 h 6858000"/>
              <a:gd name="connsiteX395" fmla="*/ 527241 w 12192002"/>
              <a:gd name="connsiteY395" fmla="*/ 4065078 h 6858000"/>
              <a:gd name="connsiteX396" fmla="*/ 1510397 w 12192002"/>
              <a:gd name="connsiteY396" fmla="*/ 3684705 h 6858000"/>
              <a:gd name="connsiteX397" fmla="*/ 1313114 w 12192002"/>
              <a:gd name="connsiteY397" fmla="*/ 3655216 h 6858000"/>
              <a:gd name="connsiteX398" fmla="*/ 1109304 w 12192002"/>
              <a:gd name="connsiteY398" fmla="*/ 3669030 h 6858000"/>
              <a:gd name="connsiteX399" fmla="*/ 8129 w 12192002"/>
              <a:gd name="connsiteY399" fmla="*/ 4330519 h 6858000"/>
              <a:gd name="connsiteX400" fmla="*/ 687572 w 12192002"/>
              <a:gd name="connsiteY400" fmla="*/ 3925629 h 6858000"/>
              <a:gd name="connsiteX401" fmla="*/ 1138365 w 12192002"/>
              <a:gd name="connsiteY401" fmla="*/ 3774515 h 6858000"/>
              <a:gd name="connsiteX402" fmla="*/ 1505579 w 12192002"/>
              <a:gd name="connsiteY402" fmla="*/ 3655526 h 6858000"/>
              <a:gd name="connsiteX403" fmla="*/ 1313114 w 12192002"/>
              <a:gd name="connsiteY403" fmla="*/ 3655216 h 6858000"/>
              <a:gd name="connsiteX404" fmla="*/ 3655073 w 12192002"/>
              <a:gd name="connsiteY404" fmla="*/ 3650884 h 6858000"/>
              <a:gd name="connsiteX405" fmla="*/ 3989938 w 12192002"/>
              <a:gd name="connsiteY405" fmla="*/ 3991685 h 6858000"/>
              <a:gd name="connsiteX406" fmla="*/ 4393907 w 12192002"/>
              <a:gd name="connsiteY406" fmla="*/ 4261258 h 6858000"/>
              <a:gd name="connsiteX407" fmla="*/ 4648051 w 12192002"/>
              <a:gd name="connsiteY407" fmla="*/ 4374051 h 6858000"/>
              <a:gd name="connsiteX408" fmla="*/ 4383389 w 12192002"/>
              <a:gd name="connsiteY408" fmla="*/ 4184369 h 6858000"/>
              <a:gd name="connsiteX409" fmla="*/ 4165508 w 12192002"/>
              <a:gd name="connsiteY409" fmla="*/ 4035196 h 6858000"/>
              <a:gd name="connsiteX410" fmla="*/ 4068162 w 12192002"/>
              <a:gd name="connsiteY410" fmla="*/ 3953394 h 6858000"/>
              <a:gd name="connsiteX411" fmla="*/ 3981416 w 12192002"/>
              <a:gd name="connsiteY411" fmla="*/ 3880482 h 6858000"/>
              <a:gd name="connsiteX412" fmla="*/ 3800147 w 12192002"/>
              <a:gd name="connsiteY412" fmla="*/ 3749872 h 6858000"/>
              <a:gd name="connsiteX413" fmla="*/ 3670252 w 12192002"/>
              <a:gd name="connsiteY413" fmla="*/ 3622798 h 6858000"/>
              <a:gd name="connsiteX414" fmla="*/ 3817258 w 12192002"/>
              <a:gd name="connsiteY414" fmla="*/ 3723577 h 6858000"/>
              <a:gd name="connsiteX415" fmla="*/ 4000461 w 12192002"/>
              <a:gd name="connsiteY415" fmla="*/ 3855966 h 6858000"/>
              <a:gd name="connsiteX416" fmla="*/ 4088180 w 12192002"/>
              <a:gd name="connsiteY416" fmla="*/ 3929774 h 6858000"/>
              <a:gd name="connsiteX417" fmla="*/ 4184555 w 12192002"/>
              <a:gd name="connsiteY417" fmla="*/ 4010683 h 6858000"/>
              <a:gd name="connsiteX418" fmla="*/ 4399563 w 12192002"/>
              <a:gd name="connsiteY418" fmla="*/ 4158106 h 6858000"/>
              <a:gd name="connsiteX419" fmla="*/ 4684469 w 12192002"/>
              <a:gd name="connsiteY419" fmla="*/ 4364680 h 6858000"/>
              <a:gd name="connsiteX420" fmla="*/ 4690271 w 12192002"/>
              <a:gd name="connsiteY420" fmla="*/ 4370034 h 6858000"/>
              <a:gd name="connsiteX421" fmla="*/ 4136093 w 12192002"/>
              <a:gd name="connsiteY421" fmla="*/ 3858466 h 6858000"/>
              <a:gd name="connsiteX422" fmla="*/ 3670252 w 12192002"/>
              <a:gd name="connsiteY422" fmla="*/ 3622798 h 6858000"/>
              <a:gd name="connsiteX423" fmla="*/ 9334796 w 12192002"/>
              <a:gd name="connsiteY423" fmla="*/ 3456584 h 6858000"/>
              <a:gd name="connsiteX424" fmla="*/ 9651570 w 12192002"/>
              <a:gd name="connsiteY424" fmla="*/ 3826505 h 6858000"/>
              <a:gd name="connsiteX425" fmla="*/ 9334796 w 12192002"/>
              <a:gd name="connsiteY425" fmla="*/ 3456584 h 6858000"/>
              <a:gd name="connsiteX426" fmla="*/ 4440129 w 12192002"/>
              <a:gd name="connsiteY426" fmla="*/ 3448571 h 6858000"/>
              <a:gd name="connsiteX427" fmla="*/ 4856525 w 12192002"/>
              <a:gd name="connsiteY427" fmla="*/ 3915351 h 6858000"/>
              <a:gd name="connsiteX428" fmla="*/ 5059055 w 12192002"/>
              <a:gd name="connsiteY428" fmla="*/ 4108918 h 6858000"/>
              <a:gd name="connsiteX429" fmla="*/ 5290070 w 12192002"/>
              <a:gd name="connsiteY429" fmla="*/ 4263619 h 6858000"/>
              <a:gd name="connsiteX430" fmla="*/ 4834991 w 12192002"/>
              <a:gd name="connsiteY430" fmla="*/ 3830985 h 6858000"/>
              <a:gd name="connsiteX431" fmla="*/ 4440129 w 12192002"/>
              <a:gd name="connsiteY431" fmla="*/ 3448571 h 6858000"/>
              <a:gd name="connsiteX432" fmla="*/ 4441737 w 12192002"/>
              <a:gd name="connsiteY432" fmla="*/ 3399734 h 6858000"/>
              <a:gd name="connsiteX433" fmla="*/ 4431236 w 12192002"/>
              <a:gd name="connsiteY433" fmla="*/ 3400954 h 6858000"/>
              <a:gd name="connsiteX434" fmla="*/ 4557150 w 12192002"/>
              <a:gd name="connsiteY434" fmla="*/ 3510023 h 6858000"/>
              <a:gd name="connsiteX435" fmla="*/ 4856936 w 12192002"/>
              <a:gd name="connsiteY435" fmla="*/ 3809146 h 6858000"/>
              <a:gd name="connsiteX436" fmla="*/ 5111996 w 12192002"/>
              <a:gd name="connsiteY436" fmla="*/ 4065759 h 6858000"/>
              <a:gd name="connsiteX437" fmla="*/ 5388877 w 12192002"/>
              <a:gd name="connsiteY437" fmla="*/ 4300185 h 6858000"/>
              <a:gd name="connsiteX438" fmla="*/ 5425556 w 12192002"/>
              <a:gd name="connsiteY438" fmla="*/ 4308967 h 6858000"/>
              <a:gd name="connsiteX439" fmla="*/ 4943646 w 12192002"/>
              <a:gd name="connsiteY439" fmla="*/ 3822916 h 6858000"/>
              <a:gd name="connsiteX440" fmla="*/ 4594837 w 12192002"/>
              <a:gd name="connsiteY440" fmla="*/ 3532274 h 6858000"/>
              <a:gd name="connsiteX441" fmla="*/ 4441737 w 12192002"/>
              <a:gd name="connsiteY441" fmla="*/ 3399734 h 6858000"/>
              <a:gd name="connsiteX442" fmla="*/ 5425834 w 12192002"/>
              <a:gd name="connsiteY442" fmla="*/ 3162785 h 6858000"/>
              <a:gd name="connsiteX443" fmla="*/ 5401644 w 12192002"/>
              <a:gd name="connsiteY443" fmla="*/ 3617847 h 6858000"/>
              <a:gd name="connsiteX444" fmla="*/ 5467256 w 12192002"/>
              <a:gd name="connsiteY444" fmla="*/ 4175494 h 6858000"/>
              <a:gd name="connsiteX445" fmla="*/ 5448069 w 12192002"/>
              <a:gd name="connsiteY445" fmla="*/ 3567554 h 6858000"/>
              <a:gd name="connsiteX446" fmla="*/ 1318687 w 12192002"/>
              <a:gd name="connsiteY446" fmla="*/ 3113840 h 6858000"/>
              <a:gd name="connsiteX447" fmla="*/ 1066793 w 12192002"/>
              <a:gd name="connsiteY447" fmla="*/ 3212171 h 6858000"/>
              <a:gd name="connsiteX448" fmla="*/ 993319 w 12192002"/>
              <a:gd name="connsiteY448" fmla="*/ 3247648 h 6858000"/>
              <a:gd name="connsiteX449" fmla="*/ 853081 w 12192002"/>
              <a:gd name="connsiteY449" fmla="*/ 3312410 h 6858000"/>
              <a:gd name="connsiteX450" fmla="*/ 805957 w 12192002"/>
              <a:gd name="connsiteY450" fmla="*/ 3330443 h 6858000"/>
              <a:gd name="connsiteX451" fmla="*/ 1318687 w 12192002"/>
              <a:gd name="connsiteY451" fmla="*/ 3113840 h 6858000"/>
              <a:gd name="connsiteX452" fmla="*/ 5453701 w 12192002"/>
              <a:gd name="connsiteY452" fmla="*/ 3090882 h 6858000"/>
              <a:gd name="connsiteX453" fmla="*/ 5480135 w 12192002"/>
              <a:gd name="connsiteY453" fmla="*/ 3565802 h 6858000"/>
              <a:gd name="connsiteX454" fmla="*/ 5499022 w 12192002"/>
              <a:gd name="connsiteY454" fmla="*/ 4166310 h 6858000"/>
              <a:gd name="connsiteX455" fmla="*/ 5547022 w 12192002"/>
              <a:gd name="connsiteY455" fmla="*/ 3607838 h 6858000"/>
              <a:gd name="connsiteX456" fmla="*/ 5515964 w 12192002"/>
              <a:gd name="connsiteY456" fmla="*/ 3378541 h 6858000"/>
              <a:gd name="connsiteX457" fmla="*/ 5453701 w 12192002"/>
              <a:gd name="connsiteY457" fmla="*/ 3090882 h 6858000"/>
              <a:gd name="connsiteX458" fmla="*/ 9790480 w 12192002"/>
              <a:gd name="connsiteY458" fmla="*/ 3078533 h 6858000"/>
              <a:gd name="connsiteX459" fmla="*/ 9763295 w 12192002"/>
              <a:gd name="connsiteY459" fmla="*/ 3245370 h 6858000"/>
              <a:gd name="connsiteX460" fmla="*/ 9736458 w 12192002"/>
              <a:gd name="connsiteY460" fmla="*/ 3758413 h 6858000"/>
              <a:gd name="connsiteX461" fmla="*/ 9763499 w 12192002"/>
              <a:gd name="connsiteY461" fmla="*/ 3528057 h 6858000"/>
              <a:gd name="connsiteX462" fmla="*/ 9793906 w 12192002"/>
              <a:gd name="connsiteY462" fmla="*/ 3231157 h 6858000"/>
              <a:gd name="connsiteX463" fmla="*/ 9791874 w 12192002"/>
              <a:gd name="connsiteY463" fmla="*/ 3142788 h 6858000"/>
              <a:gd name="connsiteX464" fmla="*/ 9790480 w 12192002"/>
              <a:gd name="connsiteY464" fmla="*/ 3078533 h 6858000"/>
              <a:gd name="connsiteX465" fmla="*/ 1238695 w 12192002"/>
              <a:gd name="connsiteY465" fmla="*/ 3076820 h 6858000"/>
              <a:gd name="connsiteX466" fmla="*/ 716371 w 12192002"/>
              <a:gd name="connsiteY466" fmla="*/ 3293249 h 6858000"/>
              <a:gd name="connsiteX467" fmla="*/ 579522 w 12192002"/>
              <a:gd name="connsiteY467" fmla="*/ 3371759 h 6858000"/>
              <a:gd name="connsiteX468" fmla="*/ 600288 w 12192002"/>
              <a:gd name="connsiteY468" fmla="*/ 3365555 h 6858000"/>
              <a:gd name="connsiteX469" fmla="*/ 840692 w 12192002"/>
              <a:gd name="connsiteY469" fmla="*/ 3284921 h 6858000"/>
              <a:gd name="connsiteX470" fmla="*/ 979248 w 12192002"/>
              <a:gd name="connsiteY470" fmla="*/ 3221003 h 6858000"/>
              <a:gd name="connsiteX471" fmla="*/ 1053282 w 12192002"/>
              <a:gd name="connsiteY471" fmla="*/ 3185247 h 6858000"/>
              <a:gd name="connsiteX472" fmla="*/ 1320603 w 12192002"/>
              <a:gd name="connsiteY472" fmla="*/ 3081281 h 6858000"/>
              <a:gd name="connsiteX473" fmla="*/ 1238695 w 12192002"/>
              <a:gd name="connsiteY473" fmla="*/ 3076820 h 6858000"/>
              <a:gd name="connsiteX474" fmla="*/ 5425627 w 12192002"/>
              <a:gd name="connsiteY474" fmla="*/ 2954192 h 6858000"/>
              <a:gd name="connsiteX475" fmla="*/ 5470769 w 12192002"/>
              <a:gd name="connsiteY475" fmla="*/ 3005435 h 6858000"/>
              <a:gd name="connsiteX476" fmla="*/ 5519779 w 12192002"/>
              <a:gd name="connsiteY476" fmla="*/ 4359223 h 6858000"/>
              <a:gd name="connsiteX477" fmla="*/ 5520293 w 12192002"/>
              <a:gd name="connsiteY477" fmla="*/ 4360602 h 6858000"/>
              <a:gd name="connsiteX478" fmla="*/ 5767221 w 12192002"/>
              <a:gd name="connsiteY478" fmla="*/ 4665564 h 6858000"/>
              <a:gd name="connsiteX479" fmla="*/ 6937169 w 12192002"/>
              <a:gd name="connsiteY479" fmla="*/ 4815941 h 6858000"/>
              <a:gd name="connsiteX480" fmla="*/ 6953922 w 12192002"/>
              <a:gd name="connsiteY480" fmla="*/ 4890068 h 6858000"/>
              <a:gd name="connsiteX481" fmla="*/ 6071359 w 12192002"/>
              <a:gd name="connsiteY481" fmla="*/ 4770770 h 6858000"/>
              <a:gd name="connsiteX482" fmla="*/ 6038839 w 12192002"/>
              <a:gd name="connsiteY482" fmla="*/ 4764474 h 6858000"/>
              <a:gd name="connsiteX483" fmla="*/ 6038705 w 12192002"/>
              <a:gd name="connsiteY483" fmla="*/ 4763847 h 6858000"/>
              <a:gd name="connsiteX484" fmla="*/ 6037783 w 12192002"/>
              <a:gd name="connsiteY484" fmla="*/ 4764270 h 6858000"/>
              <a:gd name="connsiteX485" fmla="*/ 6038839 w 12192002"/>
              <a:gd name="connsiteY485" fmla="*/ 4764474 h 6858000"/>
              <a:gd name="connsiteX486" fmla="*/ 6040338 w 12192002"/>
              <a:gd name="connsiteY486" fmla="*/ 4771418 h 6858000"/>
              <a:gd name="connsiteX487" fmla="*/ 6024488 w 12192002"/>
              <a:gd name="connsiteY487" fmla="*/ 4809903 h 6858000"/>
              <a:gd name="connsiteX488" fmla="*/ 5599771 w 12192002"/>
              <a:gd name="connsiteY488" fmla="*/ 5509652 h 6858000"/>
              <a:gd name="connsiteX489" fmla="*/ 5548843 w 12192002"/>
              <a:gd name="connsiteY489" fmla="*/ 5563845 h 6858000"/>
              <a:gd name="connsiteX490" fmla="*/ 5940952 w 12192002"/>
              <a:gd name="connsiteY490" fmla="*/ 6250028 h 6858000"/>
              <a:gd name="connsiteX491" fmla="*/ 6043441 w 12192002"/>
              <a:gd name="connsiteY491" fmla="*/ 6665847 h 6858000"/>
              <a:gd name="connsiteX492" fmla="*/ 6093432 w 12192002"/>
              <a:gd name="connsiteY492" fmla="*/ 6858000 h 6858000"/>
              <a:gd name="connsiteX493" fmla="*/ 6034344 w 12192002"/>
              <a:gd name="connsiteY493" fmla="*/ 6858000 h 6858000"/>
              <a:gd name="connsiteX494" fmla="*/ 6026679 w 12192002"/>
              <a:gd name="connsiteY494" fmla="*/ 6836959 h 6858000"/>
              <a:gd name="connsiteX495" fmla="*/ 5800441 w 12192002"/>
              <a:gd name="connsiteY495" fmla="*/ 6335286 h 6858000"/>
              <a:gd name="connsiteX496" fmla="*/ 5526562 w 12192002"/>
              <a:gd name="connsiteY496" fmla="*/ 5705388 h 6858000"/>
              <a:gd name="connsiteX497" fmla="*/ 5519640 w 12192002"/>
              <a:gd name="connsiteY497" fmla="*/ 5683774 h 6858000"/>
              <a:gd name="connsiteX498" fmla="*/ 5844559 w 12192002"/>
              <a:gd name="connsiteY498" fmla="*/ 6553349 h 6858000"/>
              <a:gd name="connsiteX499" fmla="*/ 5975994 w 12192002"/>
              <a:gd name="connsiteY499" fmla="*/ 6858000 h 6858000"/>
              <a:gd name="connsiteX500" fmla="*/ 5898547 w 12192002"/>
              <a:gd name="connsiteY500" fmla="*/ 6858000 h 6858000"/>
              <a:gd name="connsiteX501" fmla="*/ 5682041 w 12192002"/>
              <a:gd name="connsiteY501" fmla="*/ 6355860 h 6858000"/>
              <a:gd name="connsiteX502" fmla="*/ 5461758 w 12192002"/>
              <a:gd name="connsiteY502" fmla="*/ 5820220 h 6858000"/>
              <a:gd name="connsiteX503" fmla="*/ 5237282 w 12192002"/>
              <a:gd name="connsiteY503" fmla="*/ 6579086 h 6858000"/>
              <a:gd name="connsiteX504" fmla="*/ 5115009 w 12192002"/>
              <a:gd name="connsiteY504" fmla="*/ 6858000 h 6858000"/>
              <a:gd name="connsiteX505" fmla="*/ 5028074 w 12192002"/>
              <a:gd name="connsiteY505" fmla="*/ 6858000 h 6858000"/>
              <a:gd name="connsiteX506" fmla="*/ 5079508 w 12192002"/>
              <a:gd name="connsiteY506" fmla="*/ 6749074 h 6858000"/>
              <a:gd name="connsiteX507" fmla="*/ 5371846 w 12192002"/>
              <a:gd name="connsiteY507" fmla="*/ 5924413 h 6858000"/>
              <a:gd name="connsiteX508" fmla="*/ 5270512 w 12192002"/>
              <a:gd name="connsiteY508" fmla="*/ 6138975 h 6858000"/>
              <a:gd name="connsiteX509" fmla="*/ 5062409 w 12192002"/>
              <a:gd name="connsiteY509" fmla="*/ 6653544 h 6858000"/>
              <a:gd name="connsiteX510" fmla="*/ 5036628 w 12192002"/>
              <a:gd name="connsiteY510" fmla="*/ 6754247 h 6858000"/>
              <a:gd name="connsiteX511" fmla="*/ 5009112 w 12192002"/>
              <a:gd name="connsiteY511" fmla="*/ 6858000 h 6858000"/>
              <a:gd name="connsiteX512" fmla="*/ 4976679 w 12192002"/>
              <a:gd name="connsiteY512" fmla="*/ 6858000 h 6858000"/>
              <a:gd name="connsiteX513" fmla="*/ 5006536 w 12192002"/>
              <a:gd name="connsiteY513" fmla="*/ 6747068 h 6858000"/>
              <a:gd name="connsiteX514" fmla="*/ 5032723 w 12192002"/>
              <a:gd name="connsiteY514" fmla="*/ 6644957 h 6858000"/>
              <a:gd name="connsiteX515" fmla="*/ 5242949 w 12192002"/>
              <a:gd name="connsiteY515" fmla="*/ 6125175 h 6858000"/>
              <a:gd name="connsiteX516" fmla="*/ 5286321 w 12192002"/>
              <a:gd name="connsiteY516" fmla="*/ 6033555 h 6858000"/>
              <a:gd name="connsiteX517" fmla="*/ 5008210 w 12192002"/>
              <a:gd name="connsiteY517" fmla="*/ 6649194 h 6858000"/>
              <a:gd name="connsiteX518" fmla="*/ 4986321 w 12192002"/>
              <a:gd name="connsiteY518" fmla="*/ 6765687 h 6858000"/>
              <a:gd name="connsiteX519" fmla="*/ 4973474 w 12192002"/>
              <a:gd name="connsiteY519" fmla="*/ 6858000 h 6858000"/>
              <a:gd name="connsiteX520" fmla="*/ 4907178 w 12192002"/>
              <a:gd name="connsiteY520" fmla="*/ 6858000 h 6858000"/>
              <a:gd name="connsiteX521" fmla="*/ 4910810 w 12192002"/>
              <a:gd name="connsiteY521" fmla="*/ 6829660 h 6858000"/>
              <a:gd name="connsiteX522" fmla="*/ 4987461 w 12192002"/>
              <a:gd name="connsiteY522" fmla="*/ 6432994 h 6858000"/>
              <a:gd name="connsiteX523" fmla="*/ 5179262 w 12192002"/>
              <a:gd name="connsiteY523" fmla="*/ 6035044 h 6858000"/>
              <a:gd name="connsiteX524" fmla="*/ 4689678 w 12192002"/>
              <a:gd name="connsiteY524" fmla="*/ 6440241 h 6858000"/>
              <a:gd name="connsiteX525" fmla="*/ 4477543 w 12192002"/>
              <a:gd name="connsiteY525" fmla="*/ 6674836 h 6858000"/>
              <a:gd name="connsiteX526" fmla="*/ 4329957 w 12192002"/>
              <a:gd name="connsiteY526" fmla="*/ 6858000 h 6858000"/>
              <a:gd name="connsiteX527" fmla="*/ 4218595 w 12192002"/>
              <a:gd name="connsiteY527" fmla="*/ 6858000 h 6858000"/>
              <a:gd name="connsiteX528" fmla="*/ 4368888 w 12192002"/>
              <a:gd name="connsiteY528" fmla="*/ 6668412 h 6858000"/>
              <a:gd name="connsiteX529" fmla="*/ 4563091 w 12192002"/>
              <a:gd name="connsiteY529" fmla="*/ 6442508 h 6858000"/>
              <a:gd name="connsiteX530" fmla="*/ 5387324 w 12192002"/>
              <a:gd name="connsiteY530" fmla="*/ 5705830 h 6858000"/>
              <a:gd name="connsiteX531" fmla="*/ 5073620 w 12192002"/>
              <a:gd name="connsiteY531" fmla="*/ 5955437 h 6858000"/>
              <a:gd name="connsiteX532" fmla="*/ 4689789 w 12192002"/>
              <a:gd name="connsiteY532" fmla="*/ 6268382 h 6858000"/>
              <a:gd name="connsiteX533" fmla="*/ 4418722 w 12192002"/>
              <a:gd name="connsiteY533" fmla="*/ 6570886 h 6858000"/>
              <a:gd name="connsiteX534" fmla="*/ 4214944 w 12192002"/>
              <a:gd name="connsiteY534" fmla="*/ 6858000 h 6858000"/>
              <a:gd name="connsiteX535" fmla="*/ 4177898 w 12192002"/>
              <a:gd name="connsiteY535" fmla="*/ 6858000 h 6858000"/>
              <a:gd name="connsiteX536" fmla="*/ 4391597 w 12192002"/>
              <a:gd name="connsiteY536" fmla="*/ 6556370 h 6858000"/>
              <a:gd name="connsiteX537" fmla="*/ 4668889 w 12192002"/>
              <a:gd name="connsiteY537" fmla="*/ 6246399 h 6858000"/>
              <a:gd name="connsiteX538" fmla="*/ 5055427 w 12192002"/>
              <a:gd name="connsiteY538" fmla="*/ 5931476 h 6858000"/>
              <a:gd name="connsiteX539" fmla="*/ 5371813 w 12192002"/>
              <a:gd name="connsiteY539" fmla="*/ 5678975 h 6858000"/>
              <a:gd name="connsiteX540" fmla="*/ 4987918 w 12192002"/>
              <a:gd name="connsiteY540" fmla="*/ 5838701 h 6858000"/>
              <a:gd name="connsiteX541" fmla="*/ 4317146 w 12192002"/>
              <a:gd name="connsiteY541" fmla="*/ 6587716 h 6858000"/>
              <a:gd name="connsiteX542" fmla="*/ 4171627 w 12192002"/>
              <a:gd name="connsiteY542" fmla="*/ 6858000 h 6858000"/>
              <a:gd name="connsiteX543" fmla="*/ 4081585 w 12192002"/>
              <a:gd name="connsiteY543" fmla="*/ 6858000 h 6858000"/>
              <a:gd name="connsiteX544" fmla="*/ 4238603 w 12192002"/>
              <a:gd name="connsiteY544" fmla="*/ 6559341 h 6858000"/>
              <a:gd name="connsiteX545" fmla="*/ 4778333 w 12192002"/>
              <a:gd name="connsiteY545" fmla="*/ 5873626 h 6858000"/>
              <a:gd name="connsiteX546" fmla="*/ 5414185 w 12192002"/>
              <a:gd name="connsiteY546" fmla="*/ 5573882 h 6858000"/>
              <a:gd name="connsiteX547" fmla="*/ 5959648 w 12192002"/>
              <a:gd name="connsiteY547" fmla="*/ 4760797 h 6858000"/>
              <a:gd name="connsiteX548" fmla="*/ 5355019 w 12192002"/>
              <a:gd name="connsiteY548" fmla="*/ 4734672 h 6858000"/>
              <a:gd name="connsiteX549" fmla="*/ 5083565 w 12192002"/>
              <a:gd name="connsiteY549" fmla="*/ 5179121 h 6858000"/>
              <a:gd name="connsiteX550" fmla="*/ 4713577 w 12192002"/>
              <a:gd name="connsiteY550" fmla="*/ 5616803 h 6858000"/>
              <a:gd name="connsiteX551" fmla="*/ 3989559 w 12192002"/>
              <a:gd name="connsiteY551" fmla="*/ 6145945 h 6858000"/>
              <a:gd name="connsiteX552" fmla="*/ 3939824 w 12192002"/>
              <a:gd name="connsiteY552" fmla="*/ 6066900 h 6858000"/>
              <a:gd name="connsiteX553" fmla="*/ 4584537 w 12192002"/>
              <a:gd name="connsiteY553" fmla="*/ 5324826 h 6858000"/>
              <a:gd name="connsiteX554" fmla="*/ 5037105 w 12192002"/>
              <a:gd name="connsiteY554" fmla="*/ 5088765 h 6858000"/>
              <a:gd name="connsiteX555" fmla="*/ 5039930 w 12192002"/>
              <a:gd name="connsiteY555" fmla="*/ 5089585 h 6858000"/>
              <a:gd name="connsiteX556" fmla="*/ 5263764 w 12192002"/>
              <a:gd name="connsiteY556" fmla="*/ 4735525 h 6858000"/>
              <a:gd name="connsiteX557" fmla="*/ 4086300 w 12192002"/>
              <a:gd name="connsiteY557" fmla="*/ 4884599 h 6858000"/>
              <a:gd name="connsiteX558" fmla="*/ 4085485 w 12192002"/>
              <a:gd name="connsiteY558" fmla="*/ 4899070 h 6858000"/>
              <a:gd name="connsiteX559" fmla="*/ 3871915 w 12192002"/>
              <a:gd name="connsiteY559" fmla="*/ 5253645 h 6858000"/>
              <a:gd name="connsiteX560" fmla="*/ 3799374 w 12192002"/>
              <a:gd name="connsiteY560" fmla="*/ 5466127 h 6858000"/>
              <a:gd name="connsiteX561" fmla="*/ 3498850 w 12192002"/>
              <a:gd name="connsiteY561" fmla="*/ 6661888 h 6858000"/>
              <a:gd name="connsiteX562" fmla="*/ 3399216 w 12192002"/>
              <a:gd name="connsiteY562" fmla="*/ 6858000 h 6858000"/>
              <a:gd name="connsiteX563" fmla="*/ 3303688 w 12192002"/>
              <a:gd name="connsiteY563" fmla="*/ 6858000 h 6858000"/>
              <a:gd name="connsiteX564" fmla="*/ 3391774 w 12192002"/>
              <a:gd name="connsiteY564" fmla="*/ 6697181 h 6858000"/>
              <a:gd name="connsiteX565" fmla="*/ 3735540 w 12192002"/>
              <a:gd name="connsiteY565" fmla="*/ 5546923 h 6858000"/>
              <a:gd name="connsiteX566" fmla="*/ 3729438 w 12192002"/>
              <a:gd name="connsiteY566" fmla="*/ 5569058 h 6858000"/>
              <a:gd name="connsiteX567" fmla="*/ 3707782 w 12192002"/>
              <a:gd name="connsiteY567" fmla="*/ 5644908 h 6858000"/>
              <a:gd name="connsiteX568" fmla="*/ 3583827 w 12192002"/>
              <a:gd name="connsiteY568" fmla="*/ 6039215 h 6858000"/>
              <a:gd name="connsiteX569" fmla="*/ 3547861 w 12192002"/>
              <a:gd name="connsiteY569" fmla="*/ 6129609 h 6858000"/>
              <a:gd name="connsiteX570" fmla="*/ 3490905 w 12192002"/>
              <a:gd name="connsiteY570" fmla="*/ 6277660 h 6858000"/>
              <a:gd name="connsiteX571" fmla="*/ 3455859 w 12192002"/>
              <a:gd name="connsiteY571" fmla="*/ 6391301 h 6858000"/>
              <a:gd name="connsiteX572" fmla="*/ 3429112 w 12192002"/>
              <a:gd name="connsiteY572" fmla="*/ 6479469 h 6858000"/>
              <a:gd name="connsiteX573" fmla="*/ 3304862 w 12192002"/>
              <a:gd name="connsiteY573" fmla="*/ 6796476 h 6858000"/>
              <a:gd name="connsiteX574" fmla="*/ 3276071 w 12192002"/>
              <a:gd name="connsiteY574" fmla="*/ 6858000 h 6858000"/>
              <a:gd name="connsiteX575" fmla="*/ 3240805 w 12192002"/>
              <a:gd name="connsiteY575" fmla="*/ 6858000 h 6858000"/>
              <a:gd name="connsiteX576" fmla="*/ 3275917 w 12192002"/>
              <a:gd name="connsiteY576" fmla="*/ 6783192 h 6858000"/>
              <a:gd name="connsiteX577" fmla="*/ 3399358 w 12192002"/>
              <a:gd name="connsiteY577" fmla="*/ 6469011 h 6858000"/>
              <a:gd name="connsiteX578" fmla="*/ 3425650 w 12192002"/>
              <a:gd name="connsiteY578" fmla="*/ 6381333 h 6858000"/>
              <a:gd name="connsiteX579" fmla="*/ 3460661 w 12192002"/>
              <a:gd name="connsiteY579" fmla="*/ 6266763 h 6858000"/>
              <a:gd name="connsiteX580" fmla="*/ 3518021 w 12192002"/>
              <a:gd name="connsiteY580" fmla="*/ 6117298 h 6858000"/>
              <a:gd name="connsiteX581" fmla="*/ 3554035 w 12192002"/>
              <a:gd name="connsiteY581" fmla="*/ 6027832 h 6858000"/>
              <a:gd name="connsiteX582" fmla="*/ 3677174 w 12192002"/>
              <a:gd name="connsiteY582" fmla="*/ 5636351 h 6858000"/>
              <a:gd name="connsiteX583" fmla="*/ 3698819 w 12192002"/>
              <a:gd name="connsiteY583" fmla="*/ 5560503 h 6858000"/>
              <a:gd name="connsiteX584" fmla="*/ 3702094 w 12192002"/>
              <a:gd name="connsiteY584" fmla="*/ 5549194 h 6858000"/>
              <a:gd name="connsiteX585" fmla="*/ 3398355 w 12192002"/>
              <a:gd name="connsiteY585" fmla="*/ 6094603 h 6858000"/>
              <a:gd name="connsiteX586" fmla="*/ 3193941 w 12192002"/>
              <a:gd name="connsiteY586" fmla="*/ 6798775 h 6858000"/>
              <a:gd name="connsiteX587" fmla="*/ 3184140 w 12192002"/>
              <a:gd name="connsiteY587" fmla="*/ 6858000 h 6858000"/>
              <a:gd name="connsiteX588" fmla="*/ 3099978 w 12192002"/>
              <a:gd name="connsiteY588" fmla="*/ 6858000 h 6858000"/>
              <a:gd name="connsiteX589" fmla="*/ 3101556 w 12192002"/>
              <a:gd name="connsiteY589" fmla="*/ 6843337 h 6858000"/>
              <a:gd name="connsiteX590" fmla="*/ 3370162 w 12192002"/>
              <a:gd name="connsiteY590" fmla="*/ 5785550 h 6858000"/>
              <a:gd name="connsiteX591" fmla="*/ 3746477 w 12192002"/>
              <a:gd name="connsiteY591" fmla="*/ 5377889 h 6858000"/>
              <a:gd name="connsiteX592" fmla="*/ 3863399 w 12192002"/>
              <a:gd name="connsiteY592" fmla="*/ 5087257 h 6858000"/>
              <a:gd name="connsiteX593" fmla="*/ 3968712 w 12192002"/>
              <a:gd name="connsiteY593" fmla="*/ 4913989 h 6858000"/>
              <a:gd name="connsiteX594" fmla="*/ 2792390 w 12192002"/>
              <a:gd name="connsiteY594" fmla="*/ 5382974 h 6858000"/>
              <a:gd name="connsiteX595" fmla="*/ 2714982 w 12192002"/>
              <a:gd name="connsiteY595" fmla="*/ 5427051 h 6858000"/>
              <a:gd name="connsiteX596" fmla="*/ 2813361 w 12192002"/>
              <a:gd name="connsiteY596" fmla="*/ 6023912 h 6858000"/>
              <a:gd name="connsiteX597" fmla="*/ 2688430 w 12192002"/>
              <a:gd name="connsiteY597" fmla="*/ 6801564 h 6858000"/>
              <a:gd name="connsiteX598" fmla="*/ 2629626 w 12192002"/>
              <a:gd name="connsiteY598" fmla="*/ 6763394 h 6858000"/>
              <a:gd name="connsiteX599" fmla="*/ 2565328 w 12192002"/>
              <a:gd name="connsiteY599" fmla="*/ 5516399 h 6858000"/>
              <a:gd name="connsiteX600" fmla="*/ 1922999 w 12192002"/>
              <a:gd name="connsiteY600" fmla="*/ 5980343 h 6858000"/>
              <a:gd name="connsiteX601" fmla="*/ 1950261 w 12192002"/>
              <a:gd name="connsiteY601" fmla="*/ 6405858 h 6858000"/>
              <a:gd name="connsiteX602" fmla="*/ 2365554 w 12192002"/>
              <a:gd name="connsiteY602" fmla="*/ 6759107 h 6858000"/>
              <a:gd name="connsiteX603" fmla="*/ 2424142 w 12192002"/>
              <a:gd name="connsiteY603" fmla="*/ 6858000 h 6858000"/>
              <a:gd name="connsiteX604" fmla="*/ 2395994 w 12192002"/>
              <a:gd name="connsiteY604" fmla="*/ 6858000 h 6858000"/>
              <a:gd name="connsiteX605" fmla="*/ 2392863 w 12192002"/>
              <a:gd name="connsiteY605" fmla="*/ 6852964 h 6858000"/>
              <a:gd name="connsiteX606" fmla="*/ 2017589 w 12192002"/>
              <a:gd name="connsiteY606" fmla="*/ 6493982 h 6858000"/>
              <a:gd name="connsiteX607" fmla="*/ 2147336 w 12192002"/>
              <a:gd name="connsiteY607" fmla="*/ 6594052 h 6858000"/>
              <a:gd name="connsiteX608" fmla="*/ 2207047 w 12192002"/>
              <a:gd name="connsiteY608" fmla="*/ 6654540 h 6858000"/>
              <a:gd name="connsiteX609" fmla="*/ 2299106 w 12192002"/>
              <a:gd name="connsiteY609" fmla="*/ 6778931 h 6858000"/>
              <a:gd name="connsiteX610" fmla="*/ 2314430 w 12192002"/>
              <a:gd name="connsiteY610" fmla="*/ 6801144 h 6858000"/>
              <a:gd name="connsiteX611" fmla="*/ 2352406 w 12192002"/>
              <a:gd name="connsiteY611" fmla="*/ 6858000 h 6858000"/>
              <a:gd name="connsiteX612" fmla="*/ 2314492 w 12192002"/>
              <a:gd name="connsiteY612" fmla="*/ 6858000 h 6858000"/>
              <a:gd name="connsiteX613" fmla="*/ 2288095 w 12192002"/>
              <a:gd name="connsiteY613" fmla="*/ 6818030 h 6858000"/>
              <a:gd name="connsiteX614" fmla="*/ 2272768 w 12192002"/>
              <a:gd name="connsiteY614" fmla="*/ 6795822 h 6858000"/>
              <a:gd name="connsiteX615" fmla="*/ 2182715 w 12192002"/>
              <a:gd name="connsiteY615" fmla="*/ 6675071 h 6858000"/>
              <a:gd name="connsiteX616" fmla="*/ 2032061 w 12192002"/>
              <a:gd name="connsiteY616" fmla="*/ 6541380 h 6858000"/>
              <a:gd name="connsiteX617" fmla="*/ 2257220 w 12192002"/>
              <a:gd name="connsiteY617" fmla="*/ 6826257 h 6858000"/>
              <a:gd name="connsiteX618" fmla="*/ 2281324 w 12192002"/>
              <a:gd name="connsiteY618" fmla="*/ 6858000 h 6858000"/>
              <a:gd name="connsiteX619" fmla="*/ 2242860 w 12192002"/>
              <a:gd name="connsiteY619" fmla="*/ 6858000 h 6858000"/>
              <a:gd name="connsiteX620" fmla="*/ 2232818 w 12192002"/>
              <a:gd name="connsiteY620" fmla="*/ 6844926 h 6858000"/>
              <a:gd name="connsiteX621" fmla="*/ 1990172 w 12192002"/>
              <a:gd name="connsiteY621" fmla="*/ 6542121 h 6858000"/>
              <a:gd name="connsiteX622" fmla="*/ 2124090 w 12192002"/>
              <a:gd name="connsiteY622" fmla="*/ 6761017 h 6858000"/>
              <a:gd name="connsiteX623" fmla="*/ 2200380 w 12192002"/>
              <a:gd name="connsiteY623" fmla="*/ 6858000 h 6858000"/>
              <a:gd name="connsiteX624" fmla="*/ 2147507 w 12192002"/>
              <a:gd name="connsiteY624" fmla="*/ 6858000 h 6858000"/>
              <a:gd name="connsiteX625" fmla="*/ 2070668 w 12192002"/>
              <a:gd name="connsiteY625" fmla="*/ 6761520 h 6858000"/>
              <a:gd name="connsiteX626" fmla="*/ 1975142 w 12192002"/>
              <a:gd name="connsiteY626" fmla="*/ 6585570 h 6858000"/>
              <a:gd name="connsiteX627" fmla="*/ 2050035 w 12192002"/>
              <a:gd name="connsiteY627" fmla="*/ 6813345 h 6858000"/>
              <a:gd name="connsiteX628" fmla="*/ 2063025 w 12192002"/>
              <a:gd name="connsiteY628" fmla="*/ 6858000 h 6858000"/>
              <a:gd name="connsiteX629" fmla="*/ 2021675 w 12192002"/>
              <a:gd name="connsiteY629" fmla="*/ 6858000 h 6858000"/>
              <a:gd name="connsiteX630" fmla="*/ 2019308 w 12192002"/>
              <a:gd name="connsiteY630" fmla="*/ 6847118 h 6858000"/>
              <a:gd name="connsiteX631" fmla="*/ 1938835 w 12192002"/>
              <a:gd name="connsiteY631" fmla="*/ 6551160 h 6858000"/>
              <a:gd name="connsiteX632" fmla="*/ 1953230 w 12192002"/>
              <a:gd name="connsiteY632" fmla="*/ 6759699 h 6858000"/>
              <a:gd name="connsiteX633" fmla="*/ 1956763 w 12192002"/>
              <a:gd name="connsiteY633" fmla="*/ 6778191 h 6858000"/>
              <a:gd name="connsiteX634" fmla="*/ 1967925 w 12192002"/>
              <a:gd name="connsiteY634" fmla="*/ 6858000 h 6858000"/>
              <a:gd name="connsiteX635" fmla="*/ 1936622 w 12192002"/>
              <a:gd name="connsiteY635" fmla="*/ 6858000 h 6858000"/>
              <a:gd name="connsiteX636" fmla="*/ 1926261 w 12192002"/>
              <a:gd name="connsiteY636" fmla="*/ 6784064 h 6858000"/>
              <a:gd name="connsiteX637" fmla="*/ 1922724 w 12192002"/>
              <a:gd name="connsiteY637" fmla="*/ 6765577 h 6858000"/>
              <a:gd name="connsiteX638" fmla="*/ 1904650 w 12192002"/>
              <a:gd name="connsiteY638" fmla="*/ 6639616 h 6858000"/>
              <a:gd name="connsiteX639" fmla="*/ 1885273 w 12192002"/>
              <a:gd name="connsiteY639" fmla="*/ 6858000 h 6858000"/>
              <a:gd name="connsiteX640" fmla="*/ 1854363 w 12192002"/>
              <a:gd name="connsiteY640" fmla="*/ 6858000 h 6858000"/>
              <a:gd name="connsiteX641" fmla="*/ 1880391 w 12192002"/>
              <a:gd name="connsiteY641" fmla="*/ 6603796 h 6858000"/>
              <a:gd name="connsiteX642" fmla="*/ 1818273 w 12192002"/>
              <a:gd name="connsiteY642" fmla="*/ 6715729 h 6858000"/>
              <a:gd name="connsiteX643" fmla="*/ 1794691 w 12192002"/>
              <a:gd name="connsiteY643" fmla="*/ 6843239 h 6858000"/>
              <a:gd name="connsiteX644" fmla="*/ 1794914 w 12192002"/>
              <a:gd name="connsiteY644" fmla="*/ 6858000 h 6858000"/>
              <a:gd name="connsiteX645" fmla="*/ 1746128 w 12192002"/>
              <a:gd name="connsiteY645" fmla="*/ 6858000 h 6858000"/>
              <a:gd name="connsiteX646" fmla="*/ 1753934 w 12192002"/>
              <a:gd name="connsiteY646" fmla="*/ 6724796 h 6858000"/>
              <a:gd name="connsiteX647" fmla="*/ 1792053 w 12192002"/>
              <a:gd name="connsiteY647" fmla="*/ 6572396 h 6858000"/>
              <a:gd name="connsiteX648" fmla="*/ 1862248 w 12192002"/>
              <a:gd name="connsiteY648" fmla="*/ 6266397 h 6858000"/>
              <a:gd name="connsiteX649" fmla="*/ 1862250 w 12192002"/>
              <a:gd name="connsiteY649" fmla="*/ 6033531 h 6858000"/>
              <a:gd name="connsiteX650" fmla="*/ 1211999 w 12192002"/>
              <a:gd name="connsiteY650" fmla="*/ 6683610 h 6858000"/>
              <a:gd name="connsiteX651" fmla="*/ 1213266 w 12192002"/>
              <a:gd name="connsiteY651" fmla="*/ 6691947 h 6858000"/>
              <a:gd name="connsiteX652" fmla="*/ 1203370 w 12192002"/>
              <a:gd name="connsiteY652" fmla="*/ 6850676 h 6858000"/>
              <a:gd name="connsiteX653" fmla="*/ 1203671 w 12192002"/>
              <a:gd name="connsiteY653" fmla="*/ 6858000 h 6858000"/>
              <a:gd name="connsiteX654" fmla="*/ 1143180 w 12192002"/>
              <a:gd name="connsiteY654" fmla="*/ 6858000 h 6858000"/>
              <a:gd name="connsiteX655" fmla="*/ 1142176 w 12192002"/>
              <a:gd name="connsiteY655" fmla="*/ 6766045 h 6858000"/>
              <a:gd name="connsiteX656" fmla="*/ 1067484 w 12192002"/>
              <a:gd name="connsiteY656" fmla="*/ 6858000 h 6858000"/>
              <a:gd name="connsiteX657" fmla="*/ 953928 w 12192002"/>
              <a:gd name="connsiteY657" fmla="*/ 6858000 h 6858000"/>
              <a:gd name="connsiteX658" fmla="*/ 959715 w 12192002"/>
              <a:gd name="connsiteY658" fmla="*/ 6850185 h 6858000"/>
              <a:gd name="connsiteX659" fmla="*/ 1483788 w 12192002"/>
              <a:gd name="connsiteY659" fmla="*/ 6259174 h 6858000"/>
              <a:gd name="connsiteX660" fmla="*/ 1100671 w 12192002"/>
              <a:gd name="connsiteY660" fmla="*/ 6252137 h 6858000"/>
              <a:gd name="connsiteX661" fmla="*/ 1090144 w 12192002"/>
              <a:gd name="connsiteY661" fmla="*/ 6256748 h 6858000"/>
              <a:gd name="connsiteX662" fmla="*/ 1095872 w 12192002"/>
              <a:gd name="connsiteY662" fmla="*/ 6271892 h 6858000"/>
              <a:gd name="connsiteX663" fmla="*/ 262785 w 12192002"/>
              <a:gd name="connsiteY663" fmla="*/ 6845450 h 6858000"/>
              <a:gd name="connsiteX664" fmla="*/ 209968 w 12192002"/>
              <a:gd name="connsiteY664" fmla="*/ 6770713 h 6858000"/>
              <a:gd name="connsiteX665" fmla="*/ 873460 w 12192002"/>
              <a:gd name="connsiteY665" fmla="*/ 6253768 h 6858000"/>
              <a:gd name="connsiteX666" fmla="*/ 192686 w 12192002"/>
              <a:gd name="connsiteY666" fmla="*/ 5849257 h 6858000"/>
              <a:gd name="connsiteX667" fmla="*/ 4696 w 12192002"/>
              <a:gd name="connsiteY667" fmla="*/ 5697668 h 6858000"/>
              <a:gd name="connsiteX668" fmla="*/ 0 w 12192002"/>
              <a:gd name="connsiteY668" fmla="*/ 5689984 h 6858000"/>
              <a:gd name="connsiteX669" fmla="*/ 0 w 12192002"/>
              <a:gd name="connsiteY669" fmla="*/ 5513472 h 6858000"/>
              <a:gd name="connsiteX670" fmla="*/ 174101 w 12192002"/>
              <a:gd name="connsiteY670" fmla="*/ 5620277 h 6858000"/>
              <a:gd name="connsiteX671" fmla="*/ 891800 w 12192002"/>
              <a:gd name="connsiteY671" fmla="*/ 6036935 h 6858000"/>
              <a:gd name="connsiteX672" fmla="*/ 1072219 w 12192002"/>
              <a:gd name="connsiteY672" fmla="*/ 6169443 h 6858000"/>
              <a:gd name="connsiteX673" fmla="*/ 1074117 w 12192002"/>
              <a:gd name="connsiteY673" fmla="*/ 6170301 h 6858000"/>
              <a:gd name="connsiteX674" fmla="*/ 1083114 w 12192002"/>
              <a:gd name="connsiteY674" fmla="*/ 6174131 h 6858000"/>
              <a:gd name="connsiteX675" fmla="*/ 1543010 w 12192002"/>
              <a:gd name="connsiteY675" fmla="*/ 6191140 h 6858000"/>
              <a:gd name="connsiteX676" fmla="*/ 1551080 w 12192002"/>
              <a:gd name="connsiteY676" fmla="*/ 6195006 h 6858000"/>
              <a:gd name="connsiteX677" fmla="*/ 2345443 w 12192002"/>
              <a:gd name="connsiteY677" fmla="*/ 5549882 h 6858000"/>
              <a:gd name="connsiteX678" fmla="*/ 1721499 w 12192002"/>
              <a:gd name="connsiteY678" fmla="*/ 5599969 h 6858000"/>
              <a:gd name="connsiteX679" fmla="*/ 767716 w 12192002"/>
              <a:gd name="connsiteY679" fmla="*/ 5472768 h 6858000"/>
              <a:gd name="connsiteX680" fmla="*/ 722147 w 12192002"/>
              <a:gd name="connsiteY680" fmla="*/ 5393091 h 6858000"/>
              <a:gd name="connsiteX681" fmla="*/ 1485552 w 12192002"/>
              <a:gd name="connsiteY681" fmla="*/ 5313202 h 6858000"/>
              <a:gd name="connsiteX682" fmla="*/ 2143004 w 12192002"/>
              <a:gd name="connsiteY682" fmla="*/ 5402420 h 6858000"/>
              <a:gd name="connsiteX683" fmla="*/ 1933391 w 12192002"/>
              <a:gd name="connsiteY683" fmla="*/ 5156971 h 6858000"/>
              <a:gd name="connsiteX684" fmla="*/ 1827118 w 12192002"/>
              <a:gd name="connsiteY684" fmla="*/ 4968410 h 6858000"/>
              <a:gd name="connsiteX685" fmla="*/ 1837349 w 12192002"/>
              <a:gd name="connsiteY685" fmla="*/ 4956357 h 6858000"/>
              <a:gd name="connsiteX686" fmla="*/ 2162835 w 12192002"/>
              <a:gd name="connsiteY686" fmla="*/ 5187853 h 6858000"/>
              <a:gd name="connsiteX687" fmla="*/ 2257167 w 12192002"/>
              <a:gd name="connsiteY687" fmla="*/ 5462123 h 6858000"/>
              <a:gd name="connsiteX688" fmla="*/ 2261598 w 12192002"/>
              <a:gd name="connsiteY688" fmla="*/ 5467998 h 6858000"/>
              <a:gd name="connsiteX689" fmla="*/ 2437177 w 12192002"/>
              <a:gd name="connsiteY689" fmla="*/ 5479608 h 6858000"/>
              <a:gd name="connsiteX690" fmla="*/ 2445247 w 12192002"/>
              <a:gd name="connsiteY690" fmla="*/ 5483476 h 6858000"/>
              <a:gd name="connsiteX691" fmla="*/ 2743626 w 12192002"/>
              <a:gd name="connsiteY691" fmla="*/ 5304819 h 6858000"/>
              <a:gd name="connsiteX692" fmla="*/ 3048102 w 12192002"/>
              <a:gd name="connsiteY692" fmla="*/ 5150595 h 6858000"/>
              <a:gd name="connsiteX693" fmla="*/ 1799414 w 12192002"/>
              <a:gd name="connsiteY693" fmla="*/ 4694732 h 6858000"/>
              <a:gd name="connsiteX694" fmla="*/ 1771735 w 12192002"/>
              <a:gd name="connsiteY694" fmla="*/ 4619929 h 6858000"/>
              <a:gd name="connsiteX695" fmla="*/ 3104273 w 12192002"/>
              <a:gd name="connsiteY695" fmla="*/ 5076159 h 6858000"/>
              <a:gd name="connsiteX696" fmla="*/ 3113245 w 12192002"/>
              <a:gd name="connsiteY696" fmla="*/ 5090705 h 6858000"/>
              <a:gd name="connsiteX697" fmla="*/ 3126294 w 12192002"/>
              <a:gd name="connsiteY697" fmla="*/ 5114400 h 6858000"/>
              <a:gd name="connsiteX698" fmla="*/ 3937433 w 12192002"/>
              <a:gd name="connsiteY698" fmla="*/ 4830473 h 6858000"/>
              <a:gd name="connsiteX699" fmla="*/ 3590475 w 12192002"/>
              <a:gd name="connsiteY699" fmla="*/ 4597974 h 6858000"/>
              <a:gd name="connsiteX700" fmla="*/ 3100264 w 12192002"/>
              <a:gd name="connsiteY700" fmla="*/ 4579845 h 6858000"/>
              <a:gd name="connsiteX701" fmla="*/ 2183576 w 12192002"/>
              <a:gd name="connsiteY701" fmla="*/ 4227150 h 6858000"/>
              <a:gd name="connsiteX702" fmla="*/ 2151029 w 12192002"/>
              <a:gd name="connsiteY702" fmla="*/ 4146947 h 6858000"/>
              <a:gd name="connsiteX703" fmla="*/ 3563434 w 12192002"/>
              <a:gd name="connsiteY703" fmla="*/ 4469115 h 6858000"/>
              <a:gd name="connsiteX704" fmla="*/ 3177952 w 12192002"/>
              <a:gd name="connsiteY704" fmla="*/ 3657386 h 6858000"/>
              <a:gd name="connsiteX705" fmla="*/ 3189263 w 12192002"/>
              <a:gd name="connsiteY705" fmla="*/ 3625726 h 6858000"/>
              <a:gd name="connsiteX706" fmla="*/ 3560912 w 12192002"/>
              <a:gd name="connsiteY706" fmla="*/ 4079863 h 6858000"/>
              <a:gd name="connsiteX707" fmla="*/ 3626636 w 12192002"/>
              <a:gd name="connsiteY707" fmla="*/ 4512230 h 6858000"/>
              <a:gd name="connsiteX708" fmla="*/ 3653088 w 12192002"/>
              <a:gd name="connsiteY708" fmla="*/ 4521417 h 6858000"/>
              <a:gd name="connsiteX709" fmla="*/ 3988128 w 12192002"/>
              <a:gd name="connsiteY709" fmla="*/ 4817267 h 6858000"/>
              <a:gd name="connsiteX710" fmla="*/ 4830582 w 12192002"/>
              <a:gd name="connsiteY710" fmla="*/ 4676000 h 6858000"/>
              <a:gd name="connsiteX711" fmla="*/ 4830100 w 12192002"/>
              <a:gd name="connsiteY711" fmla="*/ 4675554 h 6858000"/>
              <a:gd name="connsiteX712" fmla="*/ 4036318 w 12192002"/>
              <a:gd name="connsiteY712" fmla="*/ 4147013 h 6858000"/>
              <a:gd name="connsiteX713" fmla="*/ 3432098 w 12192002"/>
              <a:gd name="connsiteY713" fmla="*/ 3537312 h 6858000"/>
              <a:gd name="connsiteX714" fmla="*/ 3446761 w 12192002"/>
              <a:gd name="connsiteY714" fmla="*/ 3461278 h 6858000"/>
              <a:gd name="connsiteX715" fmla="*/ 4419733 w 12192002"/>
              <a:gd name="connsiteY715" fmla="*/ 3963555 h 6858000"/>
              <a:gd name="connsiteX716" fmla="*/ 4781371 w 12192002"/>
              <a:gd name="connsiteY716" fmla="*/ 4458604 h 6858000"/>
              <a:gd name="connsiteX717" fmla="*/ 4780440 w 12192002"/>
              <a:gd name="connsiteY717" fmla="*/ 4470290 h 6858000"/>
              <a:gd name="connsiteX718" fmla="*/ 4898954 w 12192002"/>
              <a:gd name="connsiteY718" fmla="*/ 4662092 h 6858000"/>
              <a:gd name="connsiteX719" fmla="*/ 4900699 w 12192002"/>
              <a:gd name="connsiteY719" fmla="*/ 4670867 h 6858000"/>
              <a:gd name="connsiteX720" fmla="*/ 5714511 w 12192002"/>
              <a:gd name="connsiteY720" fmla="*/ 4663483 h 6858000"/>
              <a:gd name="connsiteX721" fmla="*/ 5464793 w 12192002"/>
              <a:gd name="connsiteY721" fmla="*/ 4393556 h 6858000"/>
              <a:gd name="connsiteX722" fmla="*/ 5461897 w 12192002"/>
              <a:gd name="connsiteY722" fmla="*/ 4390879 h 6858000"/>
              <a:gd name="connsiteX723" fmla="*/ 4294126 w 12192002"/>
              <a:gd name="connsiteY723" fmla="*/ 3303048 h 6858000"/>
              <a:gd name="connsiteX724" fmla="*/ 4305321 w 12192002"/>
              <a:gd name="connsiteY724" fmla="*/ 3256953 h 6858000"/>
              <a:gd name="connsiteX725" fmla="*/ 4949299 w 12192002"/>
              <a:gd name="connsiteY725" fmla="*/ 3766336 h 6858000"/>
              <a:gd name="connsiteX726" fmla="*/ 5291452 w 12192002"/>
              <a:gd name="connsiteY726" fmla="*/ 4076801 h 6858000"/>
              <a:gd name="connsiteX727" fmla="*/ 5434998 w 12192002"/>
              <a:gd name="connsiteY727" fmla="*/ 4254100 h 6858000"/>
              <a:gd name="connsiteX728" fmla="*/ 5351015 w 12192002"/>
              <a:gd name="connsiteY728" fmla="*/ 3760989 h 6858000"/>
              <a:gd name="connsiteX729" fmla="*/ 5413780 w 12192002"/>
              <a:gd name="connsiteY729" fmla="*/ 2966265 h 6858000"/>
              <a:gd name="connsiteX730" fmla="*/ 5425627 w 12192002"/>
              <a:gd name="connsiteY730" fmla="*/ 2954192 h 6858000"/>
              <a:gd name="connsiteX731" fmla="*/ 8380397 w 12192002"/>
              <a:gd name="connsiteY731" fmla="*/ 2896659 h 6858000"/>
              <a:gd name="connsiteX732" fmla="*/ 8634801 w 12192002"/>
              <a:gd name="connsiteY732" fmla="*/ 3304169 h 6858000"/>
              <a:gd name="connsiteX733" fmla="*/ 8971448 w 12192002"/>
              <a:gd name="connsiteY733" fmla="*/ 3675946 h 6858000"/>
              <a:gd name="connsiteX734" fmla="*/ 8820691 w 12192002"/>
              <a:gd name="connsiteY734" fmla="*/ 3486482 h 6858000"/>
              <a:gd name="connsiteX735" fmla="*/ 8807612 w 12192002"/>
              <a:gd name="connsiteY735" fmla="*/ 3467256 h 6858000"/>
              <a:gd name="connsiteX736" fmla="*/ 8556796 w 12192002"/>
              <a:gd name="connsiteY736" fmla="*/ 3116474 h 6858000"/>
              <a:gd name="connsiteX737" fmla="*/ 8427018 w 12192002"/>
              <a:gd name="connsiteY737" fmla="*/ 2948853 h 6858000"/>
              <a:gd name="connsiteX738" fmla="*/ 8380397 w 12192002"/>
              <a:gd name="connsiteY738" fmla="*/ 2896659 h 6858000"/>
              <a:gd name="connsiteX739" fmla="*/ 9831020 w 12192002"/>
              <a:gd name="connsiteY739" fmla="*/ 2871730 h 6858000"/>
              <a:gd name="connsiteX740" fmla="*/ 9827707 w 12192002"/>
              <a:gd name="connsiteY740" fmla="*/ 2915231 h 6858000"/>
              <a:gd name="connsiteX741" fmla="*/ 9820699 w 12192002"/>
              <a:gd name="connsiteY741" fmla="*/ 3051540 h 6858000"/>
              <a:gd name="connsiteX742" fmla="*/ 9822525 w 12192002"/>
              <a:gd name="connsiteY742" fmla="*/ 3140814 h 6858000"/>
              <a:gd name="connsiteX743" fmla="*/ 9824704 w 12192002"/>
              <a:gd name="connsiteY743" fmla="*/ 3230628 h 6858000"/>
              <a:gd name="connsiteX744" fmla="*/ 9793821 w 12192002"/>
              <a:gd name="connsiteY744" fmla="*/ 3531652 h 6858000"/>
              <a:gd name="connsiteX745" fmla="*/ 9767436 w 12192002"/>
              <a:gd name="connsiteY745" fmla="*/ 3750864 h 6858000"/>
              <a:gd name="connsiteX746" fmla="*/ 9814477 w 12192002"/>
              <a:gd name="connsiteY746" fmla="*/ 3662531 h 6858000"/>
              <a:gd name="connsiteX747" fmla="*/ 9831020 w 12192002"/>
              <a:gd name="connsiteY747" fmla="*/ 2871730 h 6858000"/>
              <a:gd name="connsiteX748" fmla="*/ 8380521 w 12192002"/>
              <a:gd name="connsiteY748" fmla="*/ 2850596 h 6858000"/>
              <a:gd name="connsiteX749" fmla="*/ 8451446 w 12192002"/>
              <a:gd name="connsiteY749" fmla="*/ 2928627 h 6858000"/>
              <a:gd name="connsiteX750" fmla="*/ 8582269 w 12192002"/>
              <a:gd name="connsiteY750" fmla="*/ 3097880 h 6858000"/>
              <a:gd name="connsiteX751" fmla="*/ 8833783 w 12192002"/>
              <a:gd name="connsiteY751" fmla="*/ 3449753 h 6858000"/>
              <a:gd name="connsiteX752" fmla="*/ 8846863 w 12192002"/>
              <a:gd name="connsiteY752" fmla="*/ 3468981 h 6858000"/>
              <a:gd name="connsiteX753" fmla="*/ 8960046 w 12192002"/>
              <a:gd name="connsiteY753" fmla="*/ 3620389 h 6858000"/>
              <a:gd name="connsiteX754" fmla="*/ 8380521 w 12192002"/>
              <a:gd name="connsiteY754" fmla="*/ 2850596 h 6858000"/>
              <a:gd name="connsiteX755" fmla="*/ 9854151 w 12192002"/>
              <a:gd name="connsiteY755" fmla="*/ 2642862 h 6858000"/>
              <a:gd name="connsiteX756" fmla="*/ 9871341 w 12192002"/>
              <a:gd name="connsiteY756" fmla="*/ 2659697 h 6858000"/>
              <a:gd name="connsiteX757" fmla="*/ 9966678 w 12192002"/>
              <a:gd name="connsiteY757" fmla="*/ 3423399 h 6858000"/>
              <a:gd name="connsiteX758" fmla="*/ 9880832 w 12192002"/>
              <a:gd name="connsiteY758" fmla="*/ 3700562 h 6858000"/>
              <a:gd name="connsiteX759" fmla="*/ 9896024 w 12192002"/>
              <a:gd name="connsiteY759" fmla="*/ 4178295 h 6858000"/>
              <a:gd name="connsiteX760" fmla="*/ 10395379 w 12192002"/>
              <a:gd name="connsiteY760" fmla="*/ 4531843 h 6858000"/>
              <a:gd name="connsiteX761" fmla="*/ 10225980 w 12192002"/>
              <a:gd name="connsiteY761" fmla="*/ 3561061 h 6858000"/>
              <a:gd name="connsiteX762" fmla="*/ 10314210 w 12192002"/>
              <a:gd name="connsiteY762" fmla="*/ 3538353 h 6858000"/>
              <a:gd name="connsiteX763" fmla="*/ 10573663 w 12192002"/>
              <a:gd name="connsiteY763" fmla="*/ 4271430 h 6858000"/>
              <a:gd name="connsiteX764" fmla="*/ 10583736 w 12192002"/>
              <a:gd name="connsiteY764" fmla="*/ 4688819 h 6858000"/>
              <a:gd name="connsiteX765" fmla="*/ 10880472 w 12192002"/>
              <a:gd name="connsiteY765" fmla="*/ 4966558 h 6858000"/>
              <a:gd name="connsiteX766" fmla="*/ 11231212 w 12192002"/>
              <a:gd name="connsiteY766" fmla="*/ 3645474 h 6858000"/>
              <a:gd name="connsiteX767" fmla="*/ 11317765 w 12192002"/>
              <a:gd name="connsiteY767" fmla="*/ 3638405 h 6858000"/>
              <a:gd name="connsiteX768" fmla="*/ 10982911 w 12192002"/>
              <a:gd name="connsiteY768" fmla="*/ 5051260 h 6858000"/>
              <a:gd name="connsiteX769" fmla="*/ 10968747 w 12192002"/>
              <a:gd name="connsiteY769" fmla="*/ 5059552 h 6858000"/>
              <a:gd name="connsiteX770" fmla="*/ 11258020 w 12192002"/>
              <a:gd name="connsiteY770" fmla="*/ 5401078 h 6858000"/>
              <a:gd name="connsiteX771" fmla="*/ 11688741 w 12192002"/>
              <a:gd name="connsiteY771" fmla="*/ 6045312 h 6858000"/>
              <a:gd name="connsiteX772" fmla="*/ 11794425 w 12192002"/>
              <a:gd name="connsiteY772" fmla="*/ 5681109 h 6858000"/>
              <a:gd name="connsiteX773" fmla="*/ 11792727 w 12192002"/>
              <a:gd name="connsiteY773" fmla="*/ 5669934 h 6858000"/>
              <a:gd name="connsiteX774" fmla="*/ 11776744 w 12192002"/>
              <a:gd name="connsiteY774" fmla="*/ 5671723 h 6858000"/>
              <a:gd name="connsiteX775" fmla="*/ 11442546 w 12192002"/>
              <a:gd name="connsiteY775" fmla="*/ 4736592 h 6858000"/>
              <a:gd name="connsiteX776" fmla="*/ 11527771 w 12192002"/>
              <a:gd name="connsiteY776" fmla="*/ 4704317 h 6858000"/>
              <a:gd name="connsiteX777" fmla="*/ 11851542 w 12192002"/>
              <a:gd name="connsiteY777" fmla="*/ 5463703 h 6858000"/>
              <a:gd name="connsiteX778" fmla="*/ 12122505 w 12192002"/>
              <a:gd name="connsiteY778" fmla="*/ 5156948 h 6858000"/>
              <a:gd name="connsiteX779" fmla="*/ 12192002 w 12192002"/>
              <a:gd name="connsiteY779" fmla="*/ 5098973 h 6858000"/>
              <a:gd name="connsiteX780" fmla="*/ 12192001 w 12192002"/>
              <a:gd name="connsiteY780" fmla="*/ 5160062 h 6858000"/>
              <a:gd name="connsiteX781" fmla="*/ 12155105 w 12192002"/>
              <a:gd name="connsiteY781" fmla="*/ 5191181 h 6858000"/>
              <a:gd name="connsiteX782" fmla="*/ 11918903 w 12192002"/>
              <a:gd name="connsiteY782" fmla="*/ 5491132 h 6858000"/>
              <a:gd name="connsiteX783" fmla="*/ 12067554 w 12192002"/>
              <a:gd name="connsiteY783" fmla="*/ 5317498 h 6858000"/>
              <a:gd name="connsiteX784" fmla="*/ 12192001 w 12192002"/>
              <a:gd name="connsiteY784" fmla="*/ 5211391 h 6858000"/>
              <a:gd name="connsiteX785" fmla="*/ 12192001 w 12192002"/>
              <a:gd name="connsiteY785" fmla="*/ 5251558 h 6858000"/>
              <a:gd name="connsiteX786" fmla="*/ 12087498 w 12192002"/>
              <a:gd name="connsiteY786" fmla="*/ 5340764 h 6858000"/>
              <a:gd name="connsiteX787" fmla="*/ 11941335 w 12192002"/>
              <a:gd name="connsiteY787" fmla="*/ 5512809 h 6858000"/>
              <a:gd name="connsiteX788" fmla="*/ 11898139 w 12192002"/>
              <a:gd name="connsiteY788" fmla="*/ 5592553 h 6858000"/>
              <a:gd name="connsiteX789" fmla="*/ 12037359 w 12192002"/>
              <a:gd name="connsiteY789" fmla="*/ 5482816 h 6858000"/>
              <a:gd name="connsiteX790" fmla="*/ 12192001 w 12192002"/>
              <a:gd name="connsiteY790" fmla="*/ 5330890 h 6858000"/>
              <a:gd name="connsiteX791" fmla="*/ 12192001 w 12192002"/>
              <a:gd name="connsiteY791" fmla="*/ 5402911 h 6858000"/>
              <a:gd name="connsiteX792" fmla="*/ 12054488 w 12192002"/>
              <a:gd name="connsiteY792" fmla="*/ 5533939 h 6858000"/>
              <a:gd name="connsiteX793" fmla="*/ 11880977 w 12192002"/>
              <a:gd name="connsiteY793" fmla="*/ 5674040 h 6858000"/>
              <a:gd name="connsiteX794" fmla="*/ 11879666 w 12192002"/>
              <a:gd name="connsiteY794" fmla="*/ 5675644 h 6858000"/>
              <a:gd name="connsiteX795" fmla="*/ 11873674 w 12192002"/>
              <a:gd name="connsiteY795" fmla="*/ 5683306 h 6858000"/>
              <a:gd name="connsiteX796" fmla="*/ 11738608 w 12192002"/>
              <a:gd name="connsiteY796" fmla="*/ 6118417 h 6858000"/>
              <a:gd name="connsiteX797" fmla="*/ 11732820 w 12192002"/>
              <a:gd name="connsiteY797" fmla="*/ 6125184 h 6858000"/>
              <a:gd name="connsiteX798" fmla="*/ 12058063 w 12192002"/>
              <a:gd name="connsiteY798" fmla="*/ 6805045 h 6858000"/>
              <a:gd name="connsiteX799" fmla="*/ 12077722 w 12192002"/>
              <a:gd name="connsiteY799" fmla="*/ 6857999 h 6858000"/>
              <a:gd name="connsiteX800" fmla="*/ 11980831 w 12192002"/>
              <a:gd name="connsiteY800" fmla="*/ 6857999 h 6858000"/>
              <a:gd name="connsiteX801" fmla="*/ 11842370 w 12192002"/>
              <a:gd name="connsiteY801" fmla="*/ 6532596 h 6858000"/>
              <a:gd name="connsiteX802" fmla="*/ 11807118 w 12192002"/>
              <a:gd name="connsiteY802" fmla="*/ 6461642 h 6858000"/>
              <a:gd name="connsiteX803" fmla="*/ 11352410 w 12192002"/>
              <a:gd name="connsiteY803" fmla="*/ 5682534 h 6858000"/>
              <a:gd name="connsiteX804" fmla="*/ 11344098 w 12192002"/>
              <a:gd name="connsiteY804" fmla="*/ 5681717 h 6858000"/>
              <a:gd name="connsiteX805" fmla="*/ 10730809 w 12192002"/>
              <a:gd name="connsiteY805" fmla="*/ 5585749 h 6858000"/>
              <a:gd name="connsiteX806" fmla="*/ 10713050 w 12192002"/>
              <a:gd name="connsiteY806" fmla="*/ 5593271 h 6858000"/>
              <a:gd name="connsiteX807" fmla="*/ 9420192 w 12192002"/>
              <a:gd name="connsiteY807" fmla="*/ 5692050 h 6858000"/>
              <a:gd name="connsiteX808" fmla="*/ 9404066 w 12192002"/>
              <a:gd name="connsiteY808" fmla="*/ 5671708 h 6858000"/>
              <a:gd name="connsiteX809" fmla="*/ 10712309 w 12192002"/>
              <a:gd name="connsiteY809" fmla="*/ 5538562 h 6858000"/>
              <a:gd name="connsiteX810" fmla="*/ 11291486 w 12192002"/>
              <a:gd name="connsiteY810" fmla="*/ 5595804 h 6858000"/>
              <a:gd name="connsiteX811" fmla="*/ 11176624 w 12192002"/>
              <a:gd name="connsiteY811" fmla="*/ 5439340 h 6858000"/>
              <a:gd name="connsiteX812" fmla="*/ 10665962 w 12192002"/>
              <a:gd name="connsiteY812" fmla="*/ 4874588 h 6858000"/>
              <a:gd name="connsiteX813" fmla="*/ 10647017 w 12192002"/>
              <a:gd name="connsiteY813" fmla="*/ 4879047 h 6858000"/>
              <a:gd name="connsiteX814" fmla="*/ 10107096 w 12192002"/>
              <a:gd name="connsiteY814" fmla="*/ 4989072 h 6858000"/>
              <a:gd name="connsiteX815" fmla="*/ 9439953 w 12192002"/>
              <a:gd name="connsiteY815" fmla="*/ 4909921 h 6858000"/>
              <a:gd name="connsiteX816" fmla="*/ 9470279 w 12192002"/>
              <a:gd name="connsiteY816" fmla="*/ 4872131 h 6858000"/>
              <a:gd name="connsiteX817" fmla="*/ 10565024 w 12192002"/>
              <a:gd name="connsiteY817" fmla="*/ 4781269 h 6858000"/>
              <a:gd name="connsiteX818" fmla="*/ 9922490 w 12192002"/>
              <a:gd name="connsiteY818" fmla="*/ 4287833 h 6858000"/>
              <a:gd name="connsiteX819" fmla="*/ 9920481 w 12192002"/>
              <a:gd name="connsiteY819" fmla="*/ 4288346 h 6858000"/>
              <a:gd name="connsiteX820" fmla="*/ 9916127 w 12192002"/>
              <a:gd name="connsiteY820" fmla="*/ 4288836 h 6858000"/>
              <a:gd name="connsiteX821" fmla="*/ 9791125 w 12192002"/>
              <a:gd name="connsiteY821" fmla="*/ 4367248 h 6858000"/>
              <a:gd name="connsiteX822" fmla="*/ 9528364 w 12192002"/>
              <a:gd name="connsiteY822" fmla="*/ 4451767 h 6858000"/>
              <a:gd name="connsiteX823" fmla="*/ 8629850 w 12192002"/>
              <a:gd name="connsiteY823" fmla="*/ 4613329 h 6858000"/>
              <a:gd name="connsiteX824" fmla="*/ 8600239 w 12192002"/>
              <a:gd name="connsiteY824" fmla="*/ 4596243 h 6858000"/>
              <a:gd name="connsiteX825" fmla="*/ 9761570 w 12192002"/>
              <a:gd name="connsiteY825" fmla="*/ 4182283 h 6858000"/>
              <a:gd name="connsiteX826" fmla="*/ 9368237 w 12192002"/>
              <a:gd name="connsiteY826" fmla="*/ 3949470 h 6858000"/>
              <a:gd name="connsiteX827" fmla="*/ 9354614 w 12192002"/>
              <a:gd name="connsiteY827" fmla="*/ 3951288 h 6858000"/>
              <a:gd name="connsiteX828" fmla="*/ 8364351 w 12192002"/>
              <a:gd name="connsiteY828" fmla="*/ 4159267 h 6858000"/>
              <a:gd name="connsiteX829" fmla="*/ 8386567 w 12192002"/>
              <a:gd name="connsiteY829" fmla="*/ 4119760 h 6858000"/>
              <a:gd name="connsiteX830" fmla="*/ 9231713 w 12192002"/>
              <a:gd name="connsiteY830" fmla="*/ 3873539 h 6858000"/>
              <a:gd name="connsiteX831" fmla="*/ 9023301 w 12192002"/>
              <a:gd name="connsiteY831" fmla="*/ 3763109 h 6858000"/>
              <a:gd name="connsiteX832" fmla="*/ 9010556 w 12192002"/>
              <a:gd name="connsiteY832" fmla="*/ 3758998 h 6858000"/>
              <a:gd name="connsiteX833" fmla="*/ 8604324 w 12192002"/>
              <a:gd name="connsiteY833" fmla="*/ 3417171 h 6858000"/>
              <a:gd name="connsiteX834" fmla="*/ 8218577 w 12192002"/>
              <a:gd name="connsiteY834" fmla="*/ 2770227 h 6858000"/>
              <a:gd name="connsiteX835" fmla="*/ 8222774 w 12192002"/>
              <a:gd name="connsiteY835" fmla="*/ 2749954 h 6858000"/>
              <a:gd name="connsiteX836" fmla="*/ 8297623 w 12192002"/>
              <a:gd name="connsiteY836" fmla="*/ 2731935 h 6858000"/>
              <a:gd name="connsiteX837" fmla="*/ 9090618 w 12192002"/>
              <a:gd name="connsiteY837" fmla="*/ 3716225 h 6858000"/>
              <a:gd name="connsiteX838" fmla="*/ 9762441 w 12192002"/>
              <a:gd name="connsiteY838" fmla="*/ 4093587 h 6858000"/>
              <a:gd name="connsiteX839" fmla="*/ 9717826 w 12192002"/>
              <a:gd name="connsiteY839" fmla="*/ 3916719 h 6858000"/>
              <a:gd name="connsiteX840" fmla="*/ 9713123 w 12192002"/>
              <a:gd name="connsiteY840" fmla="*/ 3916663 h 6858000"/>
              <a:gd name="connsiteX841" fmla="*/ 9175594 w 12192002"/>
              <a:gd name="connsiteY841" fmla="*/ 3326950 h 6858000"/>
              <a:gd name="connsiteX842" fmla="*/ 9253941 w 12192002"/>
              <a:gd name="connsiteY842" fmla="*/ 3287566 h 6858000"/>
              <a:gd name="connsiteX843" fmla="*/ 9625671 w 12192002"/>
              <a:gd name="connsiteY843" fmla="*/ 3639960 h 6858000"/>
              <a:gd name="connsiteX844" fmla="*/ 9656881 w 12192002"/>
              <a:gd name="connsiteY844" fmla="*/ 3333361 h 6858000"/>
              <a:gd name="connsiteX845" fmla="*/ 9782066 w 12192002"/>
              <a:gd name="connsiteY845" fmla="*/ 2680771 h 6858000"/>
              <a:gd name="connsiteX846" fmla="*/ 9854151 w 12192002"/>
              <a:gd name="connsiteY846" fmla="*/ 2642862 h 6858000"/>
              <a:gd name="connsiteX847" fmla="*/ 11114299 w 12192002"/>
              <a:gd name="connsiteY847" fmla="*/ 2390555 h 6858000"/>
              <a:gd name="connsiteX848" fmla="*/ 11113373 w 12192002"/>
              <a:gd name="connsiteY848" fmla="*/ 2392739 h 6858000"/>
              <a:gd name="connsiteX849" fmla="*/ 11117197 w 12192002"/>
              <a:gd name="connsiteY849" fmla="*/ 2394358 h 6858000"/>
              <a:gd name="connsiteX850" fmla="*/ 11114299 w 12192002"/>
              <a:gd name="connsiteY850" fmla="*/ 2390555 h 6858000"/>
              <a:gd name="connsiteX851" fmla="*/ 10506276 w 12192002"/>
              <a:gd name="connsiteY851" fmla="*/ 2118977 h 6858000"/>
              <a:gd name="connsiteX852" fmla="*/ 10431542 w 12192002"/>
              <a:gd name="connsiteY852" fmla="*/ 2525128 h 6858000"/>
              <a:gd name="connsiteX853" fmla="*/ 10391375 w 12192002"/>
              <a:gd name="connsiteY853" fmla="*/ 2667145 h 6858000"/>
              <a:gd name="connsiteX854" fmla="*/ 10355047 w 12192002"/>
              <a:gd name="connsiteY854" fmla="*/ 2832031 h 6858000"/>
              <a:gd name="connsiteX855" fmla="*/ 10336080 w 12192002"/>
              <a:gd name="connsiteY855" fmla="*/ 2927011 h 6858000"/>
              <a:gd name="connsiteX856" fmla="*/ 10389394 w 12192002"/>
              <a:gd name="connsiteY856" fmla="*/ 2782834 h 6858000"/>
              <a:gd name="connsiteX857" fmla="*/ 10506276 w 12192002"/>
              <a:gd name="connsiteY857" fmla="*/ 2118977 h 6858000"/>
              <a:gd name="connsiteX858" fmla="*/ 11538179 w 12192002"/>
              <a:gd name="connsiteY858" fmla="*/ 2090376 h 6858000"/>
              <a:gd name="connsiteX859" fmla="*/ 11577479 w 12192002"/>
              <a:gd name="connsiteY859" fmla="*/ 2228695 h 6858000"/>
              <a:gd name="connsiteX860" fmla="*/ 11586754 w 12192002"/>
              <a:gd name="connsiteY860" fmla="*/ 2266098 h 6858000"/>
              <a:gd name="connsiteX861" fmla="*/ 11609011 w 12192002"/>
              <a:gd name="connsiteY861" fmla="*/ 2353427 h 6858000"/>
              <a:gd name="connsiteX862" fmla="*/ 11761579 w 12192002"/>
              <a:gd name="connsiteY862" fmla="*/ 2703223 h 6858000"/>
              <a:gd name="connsiteX863" fmla="*/ 11877711 w 12192002"/>
              <a:gd name="connsiteY863" fmla="*/ 2947465 h 6858000"/>
              <a:gd name="connsiteX864" fmla="*/ 11538179 w 12192002"/>
              <a:gd name="connsiteY864" fmla="*/ 2090376 h 6858000"/>
              <a:gd name="connsiteX865" fmla="*/ 6604735 w 12192002"/>
              <a:gd name="connsiteY865" fmla="*/ 2041381 h 6858000"/>
              <a:gd name="connsiteX866" fmla="*/ 7204487 w 12192002"/>
              <a:gd name="connsiteY866" fmla="*/ 2742112 h 6858000"/>
              <a:gd name="connsiteX867" fmla="*/ 7131592 w 12192002"/>
              <a:gd name="connsiteY867" fmla="*/ 2672096 h 6858000"/>
              <a:gd name="connsiteX868" fmla="*/ 6996344 w 12192002"/>
              <a:gd name="connsiteY868" fmla="*/ 2518310 h 6858000"/>
              <a:gd name="connsiteX869" fmla="*/ 6735495 w 12192002"/>
              <a:gd name="connsiteY869" fmla="*/ 2196890 h 6858000"/>
              <a:gd name="connsiteX870" fmla="*/ 6721901 w 12192002"/>
              <a:gd name="connsiteY870" fmla="*/ 2179274 h 6858000"/>
              <a:gd name="connsiteX871" fmla="*/ 6604735 w 12192002"/>
              <a:gd name="connsiteY871" fmla="*/ 2041381 h 6858000"/>
              <a:gd name="connsiteX872" fmla="*/ 11488421 w 12192002"/>
              <a:gd name="connsiteY872" fmla="*/ 2034549 h 6858000"/>
              <a:gd name="connsiteX873" fmla="*/ 11840356 w 12192002"/>
              <a:gd name="connsiteY873" fmla="*/ 2932293 h 6858000"/>
              <a:gd name="connsiteX874" fmla="*/ 11736331 w 12192002"/>
              <a:gd name="connsiteY874" fmla="*/ 2715710 h 6858000"/>
              <a:gd name="connsiteX875" fmla="*/ 11581560 w 12192002"/>
              <a:gd name="connsiteY875" fmla="*/ 2360474 h 6858000"/>
              <a:gd name="connsiteX876" fmla="*/ 11558442 w 12192002"/>
              <a:gd name="connsiteY876" fmla="*/ 2272139 h 6858000"/>
              <a:gd name="connsiteX877" fmla="*/ 11549169 w 12192002"/>
              <a:gd name="connsiteY877" fmla="*/ 2234734 h 6858000"/>
              <a:gd name="connsiteX878" fmla="*/ 11488421 w 12192002"/>
              <a:gd name="connsiteY878" fmla="*/ 2034549 h 6858000"/>
              <a:gd name="connsiteX879" fmla="*/ 10468916 w 12192002"/>
              <a:gd name="connsiteY879" fmla="*/ 2032338 h 6858000"/>
              <a:gd name="connsiteX880" fmla="*/ 10421480 w 12192002"/>
              <a:gd name="connsiteY880" fmla="*/ 2185446 h 6858000"/>
              <a:gd name="connsiteX881" fmla="*/ 10351264 w 12192002"/>
              <a:gd name="connsiteY881" fmla="*/ 2591574 h 6858000"/>
              <a:gd name="connsiteX882" fmla="*/ 10294485 w 12192002"/>
              <a:gd name="connsiteY882" fmla="*/ 2991809 h 6858000"/>
              <a:gd name="connsiteX883" fmla="*/ 10327850 w 12192002"/>
              <a:gd name="connsiteY883" fmla="*/ 2826310 h 6858000"/>
              <a:gd name="connsiteX884" fmla="*/ 10364099 w 12192002"/>
              <a:gd name="connsiteY884" fmla="*/ 2660098 h 6858000"/>
              <a:gd name="connsiteX885" fmla="*/ 10404725 w 12192002"/>
              <a:gd name="connsiteY885" fmla="*/ 2516991 h 6858000"/>
              <a:gd name="connsiteX886" fmla="*/ 10478071 w 12192002"/>
              <a:gd name="connsiteY886" fmla="*/ 2114122 h 6858000"/>
              <a:gd name="connsiteX887" fmla="*/ 10468916 w 12192002"/>
              <a:gd name="connsiteY887" fmla="*/ 2032338 h 6858000"/>
              <a:gd name="connsiteX888" fmla="*/ 10573132 w 12192002"/>
              <a:gd name="connsiteY888" fmla="*/ 1991479 h 6858000"/>
              <a:gd name="connsiteX889" fmla="*/ 11066880 w 12192002"/>
              <a:gd name="connsiteY889" fmla="*/ 2371770 h 6858000"/>
              <a:gd name="connsiteX890" fmla="*/ 10573132 w 12192002"/>
              <a:gd name="connsiteY890" fmla="*/ 1991479 h 6858000"/>
              <a:gd name="connsiteX891" fmla="*/ 6591670 w 12192002"/>
              <a:gd name="connsiteY891" fmla="*/ 1988277 h 6858000"/>
              <a:gd name="connsiteX892" fmla="*/ 6747349 w 12192002"/>
              <a:gd name="connsiteY892" fmla="*/ 2160069 h 6858000"/>
              <a:gd name="connsiteX893" fmla="*/ 6760943 w 12192002"/>
              <a:gd name="connsiteY893" fmla="*/ 2177686 h 6858000"/>
              <a:gd name="connsiteX894" fmla="*/ 7021065 w 12192002"/>
              <a:gd name="connsiteY894" fmla="*/ 2498102 h 6858000"/>
              <a:gd name="connsiteX895" fmla="*/ 7155223 w 12192002"/>
              <a:gd name="connsiteY895" fmla="*/ 2650386 h 6858000"/>
              <a:gd name="connsiteX896" fmla="*/ 7203167 w 12192002"/>
              <a:gd name="connsiteY896" fmla="*/ 2697288 h 6858000"/>
              <a:gd name="connsiteX897" fmla="*/ 6937703 w 12192002"/>
              <a:gd name="connsiteY897" fmla="*/ 2321981 h 6858000"/>
              <a:gd name="connsiteX898" fmla="*/ 6591670 w 12192002"/>
              <a:gd name="connsiteY898" fmla="*/ 1988277 h 6858000"/>
              <a:gd name="connsiteX899" fmla="*/ 5798670 w 12192002"/>
              <a:gd name="connsiteY899" fmla="*/ 1981601 h 6858000"/>
              <a:gd name="connsiteX900" fmla="*/ 5754709 w 12192002"/>
              <a:gd name="connsiteY900" fmla="*/ 2071454 h 6858000"/>
              <a:gd name="connsiteX901" fmla="*/ 5763044 w 12192002"/>
              <a:gd name="connsiteY901" fmla="*/ 2842206 h 6858000"/>
              <a:gd name="connsiteX902" fmla="*/ 5764974 w 12192002"/>
              <a:gd name="connsiteY902" fmla="*/ 2799609 h 6858000"/>
              <a:gd name="connsiteX903" fmla="*/ 5767665 w 12192002"/>
              <a:gd name="connsiteY903" fmla="*/ 2666409 h 6858000"/>
              <a:gd name="connsiteX904" fmla="*/ 5763055 w 12192002"/>
              <a:gd name="connsiteY904" fmla="*/ 2579705 h 6858000"/>
              <a:gd name="connsiteX905" fmla="*/ 5758079 w 12192002"/>
              <a:gd name="connsiteY905" fmla="*/ 2492508 h 6858000"/>
              <a:gd name="connsiteX906" fmla="*/ 5779325 w 12192002"/>
              <a:gd name="connsiteY906" fmla="*/ 2197069 h 6858000"/>
              <a:gd name="connsiteX907" fmla="*/ 5798670 w 12192002"/>
              <a:gd name="connsiteY907" fmla="*/ 1981601 h 6858000"/>
              <a:gd name="connsiteX908" fmla="*/ 5829202 w 12192002"/>
              <a:gd name="connsiteY908" fmla="*/ 1971679 h 6858000"/>
              <a:gd name="connsiteX909" fmla="*/ 5809558 w 12192002"/>
              <a:gd name="connsiteY909" fmla="*/ 2198043 h 6858000"/>
              <a:gd name="connsiteX910" fmla="*/ 5788653 w 12192002"/>
              <a:gd name="connsiteY910" fmla="*/ 2489430 h 6858000"/>
              <a:gd name="connsiteX911" fmla="*/ 5793439 w 12192002"/>
              <a:gd name="connsiteY911" fmla="*/ 2575235 h 6858000"/>
              <a:gd name="connsiteX912" fmla="*/ 5796836 w 12192002"/>
              <a:gd name="connsiteY912" fmla="*/ 2637633 h 6858000"/>
              <a:gd name="connsiteX913" fmla="*/ 5818614 w 12192002"/>
              <a:gd name="connsiteY913" fmla="*/ 2473055 h 6858000"/>
              <a:gd name="connsiteX914" fmla="*/ 5829202 w 12192002"/>
              <a:gd name="connsiteY914" fmla="*/ 1971679 h 6858000"/>
              <a:gd name="connsiteX915" fmla="*/ 10578769 w 12192002"/>
              <a:gd name="connsiteY915" fmla="*/ 1962963 h 6858000"/>
              <a:gd name="connsiteX916" fmla="*/ 11073823 w 12192002"/>
              <a:gd name="connsiteY916" fmla="*/ 2338658 h 6858000"/>
              <a:gd name="connsiteX917" fmla="*/ 10578769 w 12192002"/>
              <a:gd name="connsiteY917" fmla="*/ 1962963 h 6858000"/>
              <a:gd name="connsiteX918" fmla="*/ 5911389 w 12192002"/>
              <a:gd name="connsiteY918" fmla="*/ 1898371 h 6858000"/>
              <a:gd name="connsiteX919" fmla="*/ 6237627 w 12192002"/>
              <a:gd name="connsiteY919" fmla="*/ 2231921 h 6858000"/>
              <a:gd name="connsiteX920" fmla="*/ 5911389 w 12192002"/>
              <a:gd name="connsiteY920" fmla="*/ 1898371 h 6858000"/>
              <a:gd name="connsiteX921" fmla="*/ 6944437 w 12192002"/>
              <a:gd name="connsiteY921" fmla="*/ 1575402 h 6858000"/>
              <a:gd name="connsiteX922" fmla="*/ 6304730 w 12192002"/>
              <a:gd name="connsiteY922" fmla="*/ 1766654 h 6858000"/>
              <a:gd name="connsiteX923" fmla="*/ 6944437 w 12192002"/>
              <a:gd name="connsiteY923" fmla="*/ 1575402 h 6858000"/>
              <a:gd name="connsiteX924" fmla="*/ 7019523 w 12192002"/>
              <a:gd name="connsiteY924" fmla="*/ 1519450 h 6858000"/>
              <a:gd name="connsiteX925" fmla="*/ 6298091 w 12192002"/>
              <a:gd name="connsiteY925" fmla="*/ 1737122 h 6858000"/>
              <a:gd name="connsiteX926" fmla="*/ 7019523 w 12192002"/>
              <a:gd name="connsiteY926" fmla="*/ 1519450 h 6858000"/>
              <a:gd name="connsiteX927" fmla="*/ 2399523 w 12192002"/>
              <a:gd name="connsiteY927" fmla="*/ 1428234 h 6858000"/>
              <a:gd name="connsiteX928" fmla="*/ 2224982 w 12192002"/>
              <a:gd name="connsiteY928" fmla="*/ 1826201 h 6858000"/>
              <a:gd name="connsiteX929" fmla="*/ 2096099 w 12192002"/>
              <a:gd name="connsiteY929" fmla="*/ 2345900 h 6858000"/>
              <a:gd name="connsiteX930" fmla="*/ 2283317 w 12192002"/>
              <a:gd name="connsiteY930" fmla="*/ 1796925 h 6858000"/>
              <a:gd name="connsiteX931" fmla="*/ 2448558 w 12192002"/>
              <a:gd name="connsiteY931" fmla="*/ 1373435 h 6858000"/>
              <a:gd name="connsiteX932" fmla="*/ 2312521 w 12192002"/>
              <a:gd name="connsiteY932" fmla="*/ 1806140 h 6858000"/>
              <a:gd name="connsiteX933" fmla="*/ 2127533 w 12192002"/>
              <a:gd name="connsiteY933" fmla="*/ 2348380 h 6858000"/>
              <a:gd name="connsiteX934" fmla="*/ 2358080 w 12192002"/>
              <a:gd name="connsiteY934" fmla="*/ 1866134 h 6858000"/>
              <a:gd name="connsiteX935" fmla="*/ 2407436 w 12192002"/>
              <a:gd name="connsiteY935" fmla="*/ 1651070 h 6858000"/>
              <a:gd name="connsiteX936" fmla="*/ 2448558 w 12192002"/>
              <a:gd name="connsiteY936" fmla="*/ 1373435 h 6858000"/>
              <a:gd name="connsiteX937" fmla="*/ 278707 w 12192002"/>
              <a:gd name="connsiteY937" fmla="*/ 1352270 h 6858000"/>
              <a:gd name="connsiteX938" fmla="*/ 321570 w 12192002"/>
              <a:gd name="connsiteY938" fmla="*/ 1861610 h 6858000"/>
              <a:gd name="connsiteX939" fmla="*/ 294281 w 12192002"/>
              <a:gd name="connsiteY939" fmla="*/ 1440658 h 6858000"/>
              <a:gd name="connsiteX940" fmla="*/ 1423821 w 12192002"/>
              <a:gd name="connsiteY940" fmla="*/ 1351958 h 6858000"/>
              <a:gd name="connsiteX941" fmla="*/ 1638521 w 12192002"/>
              <a:gd name="connsiteY941" fmla="*/ 1908470 h 6858000"/>
              <a:gd name="connsiteX942" fmla="*/ 1754199 w 12192002"/>
              <a:gd name="connsiteY942" fmla="*/ 2149284 h 6858000"/>
              <a:gd name="connsiteX943" fmla="*/ 1908359 w 12192002"/>
              <a:gd name="connsiteY943" fmla="*/ 2364988 h 6858000"/>
              <a:gd name="connsiteX944" fmla="*/ 1647661 w 12192002"/>
              <a:gd name="connsiteY944" fmla="*/ 1825945 h 6858000"/>
              <a:gd name="connsiteX945" fmla="*/ 1423821 w 12192002"/>
              <a:gd name="connsiteY945" fmla="*/ 1351958 h 6858000"/>
              <a:gd name="connsiteX946" fmla="*/ 9518298 w 12192002"/>
              <a:gd name="connsiteY946" fmla="*/ 1338235 h 6858000"/>
              <a:gd name="connsiteX947" fmla="*/ 9838009 w 12192002"/>
              <a:gd name="connsiteY947" fmla="*/ 2272553 h 6858000"/>
              <a:gd name="connsiteX948" fmla="*/ 9805906 w 12192002"/>
              <a:gd name="connsiteY948" fmla="*/ 2159819 h 6858000"/>
              <a:gd name="connsiteX949" fmla="*/ 9801623 w 12192002"/>
              <a:gd name="connsiteY949" fmla="*/ 2142555 h 6858000"/>
              <a:gd name="connsiteX950" fmla="*/ 9628671 w 12192002"/>
              <a:gd name="connsiteY950" fmla="*/ 1617375 h 6858000"/>
              <a:gd name="connsiteX951" fmla="*/ 9598299 w 12192002"/>
              <a:gd name="connsiteY951" fmla="*/ 1544643 h 6858000"/>
              <a:gd name="connsiteX952" fmla="*/ 9518298 w 12192002"/>
              <a:gd name="connsiteY952" fmla="*/ 1338235 h 6858000"/>
              <a:gd name="connsiteX953" fmla="*/ 1431890 w 12192002"/>
              <a:gd name="connsiteY953" fmla="*/ 1306475 h 6858000"/>
              <a:gd name="connsiteX954" fmla="*/ 1507597 w 12192002"/>
              <a:gd name="connsiteY954" fmla="*/ 1446132 h 6858000"/>
              <a:gd name="connsiteX955" fmla="*/ 1674586 w 12192002"/>
              <a:gd name="connsiteY955" fmla="*/ 1813832 h 6858000"/>
              <a:gd name="connsiteX956" fmla="*/ 1815950 w 12192002"/>
              <a:gd name="connsiteY956" fmla="*/ 2128564 h 6858000"/>
              <a:gd name="connsiteX957" fmla="*/ 1984242 w 12192002"/>
              <a:gd name="connsiteY957" fmla="*/ 2430829 h 6858000"/>
              <a:gd name="connsiteX958" fmla="*/ 2014023 w 12192002"/>
              <a:gd name="connsiteY958" fmla="*/ 2450995 h 6858000"/>
              <a:gd name="connsiteX959" fmla="*/ 1747337 w 12192002"/>
              <a:gd name="connsiteY959" fmla="*/ 1855264 h 6858000"/>
              <a:gd name="connsiteX960" fmla="*/ 1533749 w 12192002"/>
              <a:gd name="connsiteY960" fmla="*/ 1478656 h 6858000"/>
              <a:gd name="connsiteX961" fmla="*/ 1431890 w 12192002"/>
              <a:gd name="connsiteY961" fmla="*/ 1306475 h 6858000"/>
              <a:gd name="connsiteX962" fmla="*/ 5052692 w 12192002"/>
              <a:gd name="connsiteY962" fmla="*/ 1292994 h 6858000"/>
              <a:gd name="connsiteX963" fmla="*/ 5200661 w 12192002"/>
              <a:gd name="connsiteY963" fmla="*/ 1635186 h 6858000"/>
              <a:gd name="connsiteX964" fmla="*/ 5297138 w 12192002"/>
              <a:gd name="connsiteY964" fmla="*/ 1906351 h 6858000"/>
              <a:gd name="connsiteX965" fmla="*/ 5052692 w 12192002"/>
              <a:gd name="connsiteY965" fmla="*/ 1292994 h 6858000"/>
              <a:gd name="connsiteX966" fmla="*/ 9528078 w 12192002"/>
              <a:gd name="connsiteY966" fmla="*/ 1278636 h 6858000"/>
              <a:gd name="connsiteX967" fmla="*/ 9623946 w 12192002"/>
              <a:gd name="connsiteY967" fmla="*/ 1534260 h 6858000"/>
              <a:gd name="connsiteX968" fmla="*/ 9654858 w 12192002"/>
              <a:gd name="connsiteY968" fmla="*/ 1607218 h 6858000"/>
              <a:gd name="connsiteX969" fmla="*/ 9826304 w 12192002"/>
              <a:gd name="connsiteY969" fmla="*/ 2125320 h 6858000"/>
              <a:gd name="connsiteX970" fmla="*/ 9701198 w 12192002"/>
              <a:gd name="connsiteY970" fmla="*/ 1646797 h 6858000"/>
              <a:gd name="connsiteX971" fmla="*/ 9528078 w 12192002"/>
              <a:gd name="connsiteY971" fmla="*/ 1278636 h 6858000"/>
              <a:gd name="connsiteX972" fmla="*/ 5009948 w 12192002"/>
              <a:gd name="connsiteY972" fmla="*/ 1273619 h 6858000"/>
              <a:gd name="connsiteX973" fmla="*/ 5121777 w 12192002"/>
              <a:gd name="connsiteY973" fmla="*/ 1654213 h 6858000"/>
              <a:gd name="connsiteX974" fmla="*/ 5293545 w 12192002"/>
              <a:gd name="connsiteY974" fmla="*/ 2072247 h 6858000"/>
              <a:gd name="connsiteX975" fmla="*/ 5294042 w 12192002"/>
              <a:gd name="connsiteY975" fmla="*/ 2065019 h 6858000"/>
              <a:gd name="connsiteX976" fmla="*/ 5171936 w 12192002"/>
              <a:gd name="connsiteY976" fmla="*/ 1647613 h 6858000"/>
              <a:gd name="connsiteX977" fmla="*/ 5009948 w 12192002"/>
              <a:gd name="connsiteY977" fmla="*/ 1273619 h 6858000"/>
              <a:gd name="connsiteX978" fmla="*/ 655236 w 12192002"/>
              <a:gd name="connsiteY978" fmla="*/ 1268632 h 6858000"/>
              <a:gd name="connsiteX979" fmla="*/ 839521 w 12192002"/>
              <a:gd name="connsiteY979" fmla="*/ 1685315 h 6858000"/>
              <a:gd name="connsiteX980" fmla="*/ 1109416 w 12192002"/>
              <a:gd name="connsiteY980" fmla="*/ 2061663 h 6858000"/>
              <a:gd name="connsiteX981" fmla="*/ 1298300 w 12192002"/>
              <a:gd name="connsiteY981" fmla="*/ 2247742 h 6858000"/>
              <a:gd name="connsiteX982" fmla="*/ 1125871 w 12192002"/>
              <a:gd name="connsiteY982" fmla="*/ 1989513 h 6858000"/>
              <a:gd name="connsiteX983" fmla="*/ 981574 w 12192002"/>
              <a:gd name="connsiteY983" fmla="*/ 1783157 h 6858000"/>
              <a:gd name="connsiteX984" fmla="*/ 922198 w 12192002"/>
              <a:gd name="connsiteY984" fmla="*/ 1677437 h 6858000"/>
              <a:gd name="connsiteX985" fmla="*/ 869293 w 12192002"/>
              <a:gd name="connsiteY985" fmla="*/ 1583214 h 6858000"/>
              <a:gd name="connsiteX986" fmla="*/ 751431 w 12192002"/>
              <a:gd name="connsiteY986" fmla="*/ 1405731 h 6858000"/>
              <a:gd name="connsiteX987" fmla="*/ 6516292 w 12192002"/>
              <a:gd name="connsiteY987" fmla="*/ 1263064 h 6858000"/>
              <a:gd name="connsiteX988" fmla="*/ 5736320 w 12192002"/>
              <a:gd name="connsiteY988" fmla="*/ 1501803 h 6858000"/>
              <a:gd name="connsiteX989" fmla="*/ 6516292 w 12192002"/>
              <a:gd name="connsiteY989" fmla="*/ 1263064 h 6858000"/>
              <a:gd name="connsiteX990" fmla="*/ 291466 w 12192002"/>
              <a:gd name="connsiteY990" fmla="*/ 1250369 h 6858000"/>
              <a:gd name="connsiteX991" fmla="*/ 323180 w 12192002"/>
              <a:gd name="connsiteY991" fmla="*/ 1435283 h 6858000"/>
              <a:gd name="connsiteX992" fmla="*/ 349381 w 12192002"/>
              <a:gd name="connsiteY992" fmla="*/ 1875041 h 6858000"/>
              <a:gd name="connsiteX993" fmla="*/ 374363 w 12192002"/>
              <a:gd name="connsiteY993" fmla="*/ 1506494 h 6858000"/>
              <a:gd name="connsiteX994" fmla="*/ 302168 w 12192002"/>
              <a:gd name="connsiteY994" fmla="*/ 1274495 h 6858000"/>
              <a:gd name="connsiteX995" fmla="*/ 291466 w 12192002"/>
              <a:gd name="connsiteY995" fmla="*/ 1250369 h 6858000"/>
              <a:gd name="connsiteX996" fmla="*/ 678222 w 12192002"/>
              <a:gd name="connsiteY996" fmla="*/ 1248670 h 6858000"/>
              <a:gd name="connsiteX997" fmla="*/ 775536 w 12192002"/>
              <a:gd name="connsiteY997" fmla="*/ 1388015 h 6858000"/>
              <a:gd name="connsiteX998" fmla="*/ 894529 w 12192002"/>
              <a:gd name="connsiteY998" fmla="*/ 1567739 h 6858000"/>
              <a:gd name="connsiteX999" fmla="*/ 948000 w 12192002"/>
              <a:gd name="connsiteY999" fmla="*/ 1663088 h 6858000"/>
              <a:gd name="connsiteX1000" fmla="*/ 1006812 w 12192002"/>
              <a:gd name="connsiteY1000" fmla="*/ 1767683 h 6858000"/>
              <a:gd name="connsiteX1001" fmla="*/ 1149133 w 12192002"/>
              <a:gd name="connsiteY1001" fmla="*/ 1971513 h 6858000"/>
              <a:gd name="connsiteX1002" fmla="*/ 1333952 w 12192002"/>
              <a:gd name="connsiteY1002" fmla="*/ 2251620 h 6858000"/>
              <a:gd name="connsiteX1003" fmla="*/ 1337329 w 12192002"/>
              <a:gd name="connsiteY1003" fmla="*/ 2258350 h 6858000"/>
              <a:gd name="connsiteX1004" fmla="*/ 1014726 w 12192002"/>
              <a:gd name="connsiteY1004" fmla="*/ 1615556 h 6858000"/>
              <a:gd name="connsiteX1005" fmla="*/ 678222 w 12192002"/>
              <a:gd name="connsiteY1005" fmla="*/ 1248670 h 6858000"/>
              <a:gd name="connsiteX1006" fmla="*/ 9441752 w 12192002"/>
              <a:gd name="connsiteY1006" fmla="*/ 1245311 h 6858000"/>
              <a:gd name="connsiteX1007" fmla="*/ 9278979 w 12192002"/>
              <a:gd name="connsiteY1007" fmla="*/ 1406236 h 6858000"/>
              <a:gd name="connsiteX1008" fmla="*/ 9235540 w 12192002"/>
              <a:gd name="connsiteY1008" fmla="*/ 1546869 h 6858000"/>
              <a:gd name="connsiteX1009" fmla="*/ 9264074 w 12192002"/>
              <a:gd name="connsiteY1009" fmla="*/ 1557016 h 6858000"/>
              <a:gd name="connsiteX1010" fmla="*/ 9441752 w 12192002"/>
              <a:gd name="connsiteY1010" fmla="*/ 1245311 h 6858000"/>
              <a:gd name="connsiteX1011" fmla="*/ 6691602 w 12192002"/>
              <a:gd name="connsiteY1011" fmla="*/ 1140573 h 6858000"/>
              <a:gd name="connsiteX1012" fmla="*/ 6571100 w 12192002"/>
              <a:gd name="connsiteY1012" fmla="*/ 1183662 h 6858000"/>
              <a:gd name="connsiteX1013" fmla="*/ 6241687 w 12192002"/>
              <a:gd name="connsiteY1013" fmla="*/ 1257600 h 6858000"/>
              <a:gd name="connsiteX1014" fmla="*/ 5693009 w 12192002"/>
              <a:gd name="connsiteY1014" fmla="*/ 1478256 h 6858000"/>
              <a:gd name="connsiteX1015" fmla="*/ 6548420 w 12192002"/>
              <a:gd name="connsiteY1015" fmla="*/ 1214599 h 6858000"/>
              <a:gd name="connsiteX1016" fmla="*/ 6605473 w 12192002"/>
              <a:gd name="connsiteY1016" fmla="*/ 1184686 h 6858000"/>
              <a:gd name="connsiteX1017" fmla="*/ 6691602 w 12192002"/>
              <a:gd name="connsiteY1017" fmla="*/ 1140573 h 6858000"/>
              <a:gd name="connsiteX1018" fmla="*/ 4002475 w 12192002"/>
              <a:gd name="connsiteY1018" fmla="*/ 1037802 h 6858000"/>
              <a:gd name="connsiteX1019" fmla="*/ 4000324 w 12192002"/>
              <a:gd name="connsiteY1019" fmla="*/ 1039362 h 6858000"/>
              <a:gd name="connsiteX1020" fmla="*/ 4002862 w 12192002"/>
              <a:gd name="connsiteY1020" fmla="*/ 1042866 h 6858000"/>
              <a:gd name="connsiteX1021" fmla="*/ 4002475 w 12192002"/>
              <a:gd name="connsiteY1021" fmla="*/ 1037802 h 6858000"/>
              <a:gd name="connsiteX1022" fmla="*/ 506322 w 12192002"/>
              <a:gd name="connsiteY1022" fmla="*/ 1020997 h 6858000"/>
              <a:gd name="connsiteX1023" fmla="*/ 533068 w 12192002"/>
              <a:gd name="connsiteY1023" fmla="*/ 1029409 h 6858000"/>
              <a:gd name="connsiteX1024" fmla="*/ 1232525 w 12192002"/>
              <a:gd name="connsiteY1024" fmla="*/ 1804675 h 6858000"/>
              <a:gd name="connsiteX1025" fmla="*/ 1388858 w 12192002"/>
              <a:gd name="connsiteY1025" fmla="*/ 2368011 h 6858000"/>
              <a:gd name="connsiteX1026" fmla="*/ 1384098 w 12192002"/>
              <a:gd name="connsiteY1026" fmla="*/ 2378125 h 6858000"/>
              <a:gd name="connsiteX1027" fmla="*/ 1425393 w 12192002"/>
              <a:gd name="connsiteY1027" fmla="*/ 2589124 h 6858000"/>
              <a:gd name="connsiteX1028" fmla="*/ 1424001 w 12192002"/>
              <a:gd name="connsiteY1028" fmla="*/ 2597541 h 6858000"/>
              <a:gd name="connsiteX1029" fmla="*/ 2152729 w 12192002"/>
              <a:gd name="connsiteY1029" fmla="*/ 2864487 h 6858000"/>
              <a:gd name="connsiteX1030" fmla="*/ 2020609 w 12192002"/>
              <a:gd name="connsiteY1030" fmla="*/ 2539671 h 6858000"/>
              <a:gd name="connsiteX1031" fmla="*/ 2018920 w 12192002"/>
              <a:gd name="connsiteY1031" fmla="*/ 2536309 h 6858000"/>
              <a:gd name="connsiteX1032" fmla="*/ 1342441 w 12192002"/>
              <a:gd name="connsiteY1032" fmla="*/ 1173017 h 6858000"/>
              <a:gd name="connsiteX1033" fmla="*/ 1367925 w 12192002"/>
              <a:gd name="connsiteY1033" fmla="*/ 1135648 h 6858000"/>
              <a:gd name="connsiteX1034" fmla="*/ 1771401 w 12192002"/>
              <a:gd name="connsiteY1034" fmla="*/ 1806673 h 6858000"/>
              <a:gd name="connsiteX1035" fmla="*/ 1972385 w 12192002"/>
              <a:gd name="connsiteY1035" fmla="*/ 2198735 h 6858000"/>
              <a:gd name="connsiteX1036" fmla="*/ 2040892 w 12192002"/>
              <a:gd name="connsiteY1036" fmla="*/ 2405205 h 6858000"/>
              <a:gd name="connsiteX1037" fmla="*/ 2131689 w 12192002"/>
              <a:gd name="connsiteY1037" fmla="*/ 1936926 h 6858000"/>
              <a:gd name="connsiteX1038" fmla="*/ 2454820 w 12192002"/>
              <a:gd name="connsiteY1038" fmla="*/ 1248808 h 6858000"/>
              <a:gd name="connsiteX1039" fmla="*/ 2492512 w 12192002"/>
              <a:gd name="connsiteY1039" fmla="*/ 1302920 h 6858000"/>
              <a:gd name="connsiteX1040" fmla="*/ 2081216 w 12192002"/>
              <a:gd name="connsiteY1040" fmla="*/ 2527513 h 6858000"/>
              <a:gd name="connsiteX1041" fmla="*/ 2081211 w 12192002"/>
              <a:gd name="connsiteY1041" fmla="*/ 2528916 h 6858000"/>
              <a:gd name="connsiteX1042" fmla="*/ 2199067 w 12192002"/>
              <a:gd name="connsiteY1042" fmla="*/ 2884061 h 6858000"/>
              <a:gd name="connsiteX1043" fmla="*/ 3192586 w 12192002"/>
              <a:gd name="connsiteY1043" fmla="*/ 3411496 h 6858000"/>
              <a:gd name="connsiteX1044" fmla="*/ 3182620 w 12192002"/>
              <a:gd name="connsiteY1044" fmla="*/ 3483279 h 6858000"/>
              <a:gd name="connsiteX1045" fmla="*/ 2435119 w 12192002"/>
              <a:gd name="connsiteY1045" fmla="*/ 3080173 h 6858000"/>
              <a:gd name="connsiteX1046" fmla="*/ 2410152 w 12192002"/>
              <a:gd name="connsiteY1046" fmla="*/ 3063751 h 6858000"/>
              <a:gd name="connsiteX1047" fmla="*/ 2408099 w 12192002"/>
              <a:gd name="connsiteY1047" fmla="*/ 3064403 h 6858000"/>
              <a:gd name="connsiteX1048" fmla="*/ 2407218 w 12192002"/>
              <a:gd name="connsiteY1048" fmla="*/ 3070324 h 6858000"/>
              <a:gd name="connsiteX1049" fmla="*/ 2380138 w 12192002"/>
              <a:gd name="connsiteY1049" fmla="*/ 3099341 h 6858000"/>
              <a:gd name="connsiteX1050" fmla="*/ 1765923 w 12192002"/>
              <a:gd name="connsiteY1050" fmla="*/ 3581043 h 6858000"/>
              <a:gd name="connsiteX1051" fmla="*/ 1702258 w 12192002"/>
              <a:gd name="connsiteY1051" fmla="*/ 3612286 h 6858000"/>
              <a:gd name="connsiteX1052" fmla="*/ 1538370 w 12192002"/>
              <a:gd name="connsiteY1052" fmla="*/ 3811804 h 6858000"/>
              <a:gd name="connsiteX1053" fmla="*/ 542867 w 12192002"/>
              <a:gd name="connsiteY1053" fmla="*/ 4944092 h 6858000"/>
              <a:gd name="connsiteX1054" fmla="*/ 515800 w 12192002"/>
              <a:gd name="connsiteY1054" fmla="*/ 4862180 h 6858000"/>
              <a:gd name="connsiteX1055" fmla="*/ 909145 w 12192002"/>
              <a:gd name="connsiteY1055" fmla="*/ 4199225 h 6858000"/>
              <a:gd name="connsiteX1056" fmla="*/ 1214067 w 12192002"/>
              <a:gd name="connsiteY1056" fmla="*/ 3908561 h 6858000"/>
              <a:gd name="connsiteX1057" fmla="*/ 640967 w 12192002"/>
              <a:gd name="connsiteY1057" fmla="*/ 4105601 h 6858000"/>
              <a:gd name="connsiteX1058" fmla="*/ 112563 w 12192002"/>
              <a:gd name="connsiteY1058" fmla="*/ 4396952 h 6858000"/>
              <a:gd name="connsiteX1059" fmla="*/ 0 w 12192002"/>
              <a:gd name="connsiteY1059" fmla="*/ 4466006 h 6858000"/>
              <a:gd name="connsiteX1060" fmla="*/ 0 w 12192002"/>
              <a:gd name="connsiteY1060" fmla="*/ 4233763 h 6858000"/>
              <a:gd name="connsiteX1061" fmla="*/ 36881 w 12192002"/>
              <a:gd name="connsiteY1061" fmla="*/ 4200118 h 6858000"/>
              <a:gd name="connsiteX1062" fmla="*/ 910534 w 12192002"/>
              <a:gd name="connsiteY1062" fmla="*/ 3629753 h 6858000"/>
              <a:gd name="connsiteX1063" fmla="*/ 1578717 w 12192002"/>
              <a:gd name="connsiteY1063" fmla="*/ 3575982 h 6858000"/>
              <a:gd name="connsiteX1064" fmla="*/ 2338780 w 12192002"/>
              <a:gd name="connsiteY1064" fmla="*/ 3033725 h 6858000"/>
              <a:gd name="connsiteX1065" fmla="*/ 1807991 w 12192002"/>
              <a:gd name="connsiteY1065" fmla="*/ 2807184 h 6858000"/>
              <a:gd name="connsiteX1066" fmla="*/ 1416358 w 12192002"/>
              <a:gd name="connsiteY1066" fmla="*/ 3112571 h 6858000"/>
              <a:gd name="connsiteX1067" fmla="*/ 939066 w 12192002"/>
              <a:gd name="connsiteY1067" fmla="*/ 3378798 h 6858000"/>
              <a:gd name="connsiteX1068" fmla="*/ 115099 w 12192002"/>
              <a:gd name="connsiteY1068" fmla="*/ 3607650 h 6858000"/>
              <a:gd name="connsiteX1069" fmla="*/ 97284 w 12192002"/>
              <a:gd name="connsiteY1069" fmla="*/ 3520393 h 6858000"/>
              <a:gd name="connsiteX1070" fmla="*/ 922050 w 12192002"/>
              <a:gd name="connsiteY1070" fmla="*/ 3074867 h 6858000"/>
              <a:gd name="connsiteX1071" fmla="*/ 1405265 w 12192002"/>
              <a:gd name="connsiteY1071" fmla="*/ 3016319 h 6858000"/>
              <a:gd name="connsiteX1072" fmla="*/ 1407512 w 12192002"/>
              <a:gd name="connsiteY1072" fmla="*/ 3018001 h 6858000"/>
              <a:gd name="connsiteX1073" fmla="*/ 1726266 w 12192002"/>
              <a:gd name="connsiteY1073" fmla="*/ 2777274 h 6858000"/>
              <a:gd name="connsiteX1074" fmla="*/ 625390 w 12192002"/>
              <a:gd name="connsiteY1074" fmla="*/ 2514541 h 6858000"/>
              <a:gd name="connsiteX1075" fmla="*/ 619799 w 12192002"/>
              <a:gd name="connsiteY1075" fmla="*/ 2527180 h 6858000"/>
              <a:gd name="connsiteX1076" fmla="*/ 310030 w 12192002"/>
              <a:gd name="connsiteY1076" fmla="*/ 2771818 h 6858000"/>
              <a:gd name="connsiteX1077" fmla="*/ 173877 w 12192002"/>
              <a:gd name="connsiteY1077" fmla="*/ 2937056 h 6858000"/>
              <a:gd name="connsiteX1078" fmla="*/ 77889 w 12192002"/>
              <a:gd name="connsiteY1078" fmla="*/ 3138440 h 6858000"/>
              <a:gd name="connsiteX1079" fmla="*/ 0 w 12192002"/>
              <a:gd name="connsiteY1079" fmla="*/ 3271395 h 6858000"/>
              <a:gd name="connsiteX1080" fmla="*/ 0 w 12192002"/>
              <a:gd name="connsiteY1080" fmla="*/ 3153002 h 6858000"/>
              <a:gd name="connsiteX1081" fmla="*/ 2386 w 12192002"/>
              <a:gd name="connsiteY1081" fmla="*/ 3149203 h 6858000"/>
              <a:gd name="connsiteX1082" fmla="*/ 89753 w 12192002"/>
              <a:gd name="connsiteY1082" fmla="*/ 2987702 h 6858000"/>
              <a:gd name="connsiteX1083" fmla="*/ 76869 w 12192002"/>
              <a:gd name="connsiteY1083" fmla="*/ 3005404 h 6858000"/>
              <a:gd name="connsiteX1084" fmla="*/ 32049 w 12192002"/>
              <a:gd name="connsiteY1084" fmla="*/ 3065814 h 6858000"/>
              <a:gd name="connsiteX1085" fmla="*/ 0 w 12192002"/>
              <a:gd name="connsiteY1085" fmla="*/ 3108744 h 6858000"/>
              <a:gd name="connsiteX1086" fmla="*/ 0 w 12192002"/>
              <a:gd name="connsiteY1086" fmla="*/ 3058059 h 6858000"/>
              <a:gd name="connsiteX1087" fmla="*/ 7610 w 12192002"/>
              <a:gd name="connsiteY1087" fmla="*/ 3047889 h 6858000"/>
              <a:gd name="connsiteX1088" fmla="*/ 52419 w 12192002"/>
              <a:gd name="connsiteY1088" fmla="*/ 2987479 h 6858000"/>
              <a:gd name="connsiteX1089" fmla="*/ 59142 w 12192002"/>
              <a:gd name="connsiteY1089" fmla="*/ 2978488 h 6858000"/>
              <a:gd name="connsiteX1090" fmla="*/ 0 w 12192002"/>
              <a:gd name="connsiteY1090" fmla="*/ 3015334 h 6858000"/>
              <a:gd name="connsiteX1091" fmla="*/ 0 w 12192002"/>
              <a:gd name="connsiteY1091" fmla="*/ 2914286 h 6858000"/>
              <a:gd name="connsiteX1092" fmla="*/ 36383 w 12192002"/>
              <a:gd name="connsiteY1092" fmla="*/ 2901128 h 6858000"/>
              <a:gd name="connsiteX1093" fmla="*/ 156329 w 12192002"/>
              <a:gd name="connsiteY1093" fmla="*/ 2840533 h 6858000"/>
              <a:gd name="connsiteX1094" fmla="*/ 358355 w 12192002"/>
              <a:gd name="connsiteY1094" fmla="*/ 2620471 h 6858000"/>
              <a:gd name="connsiteX1095" fmla="*/ 510577 w 12192002"/>
              <a:gd name="connsiteY1095" fmla="*/ 2501244 h 6858000"/>
              <a:gd name="connsiteX1096" fmla="*/ 211967 w 12192002"/>
              <a:gd name="connsiteY1096" fmla="*/ 2479171 h 6858000"/>
              <a:gd name="connsiteX1097" fmla="*/ 0 w 12192002"/>
              <a:gd name="connsiteY1097" fmla="*/ 2476398 h 6858000"/>
              <a:gd name="connsiteX1098" fmla="*/ 0 w 12192002"/>
              <a:gd name="connsiteY1098" fmla="*/ 2389189 h 6858000"/>
              <a:gd name="connsiteX1099" fmla="*/ 103062 w 12192002"/>
              <a:gd name="connsiteY1099" fmla="*/ 2389518 h 6858000"/>
              <a:gd name="connsiteX1100" fmla="*/ 510734 w 12192002"/>
              <a:gd name="connsiteY1100" fmla="*/ 2416201 h 6858000"/>
              <a:gd name="connsiteX1101" fmla="*/ 279257 w 12192002"/>
              <a:gd name="connsiteY1101" fmla="*/ 2092102 h 6858000"/>
              <a:gd name="connsiteX1102" fmla="*/ 65265 w 12192002"/>
              <a:gd name="connsiteY1102" fmla="*/ 2006049 h 6858000"/>
              <a:gd name="connsiteX1103" fmla="*/ 0 w 12192002"/>
              <a:gd name="connsiteY1103" fmla="*/ 1982532 h 6858000"/>
              <a:gd name="connsiteX1104" fmla="*/ 0 w 12192002"/>
              <a:gd name="connsiteY1104" fmla="*/ 1912789 h 6858000"/>
              <a:gd name="connsiteX1105" fmla="*/ 97460 w 12192002"/>
              <a:gd name="connsiteY1105" fmla="*/ 1953725 h 6858000"/>
              <a:gd name="connsiteX1106" fmla="*/ 221272 w 12192002"/>
              <a:gd name="connsiteY1106" fmla="*/ 1980766 h 6858000"/>
              <a:gd name="connsiteX1107" fmla="*/ 116765 w 12192002"/>
              <a:gd name="connsiteY1107" fmla="*/ 1911033 h 6858000"/>
              <a:gd name="connsiteX1108" fmla="*/ 16405 w 12192002"/>
              <a:gd name="connsiteY1108" fmla="*/ 1803412 h 6858000"/>
              <a:gd name="connsiteX1109" fmla="*/ 0 w 12192002"/>
              <a:gd name="connsiteY1109" fmla="*/ 1784777 h 6858000"/>
              <a:gd name="connsiteX1110" fmla="*/ 0 w 12192002"/>
              <a:gd name="connsiteY1110" fmla="*/ 1740082 h 6858000"/>
              <a:gd name="connsiteX1111" fmla="*/ 39394 w 12192002"/>
              <a:gd name="connsiteY1111" fmla="*/ 1784856 h 6858000"/>
              <a:gd name="connsiteX1112" fmla="*/ 135813 w 12192002"/>
              <a:gd name="connsiteY1112" fmla="*/ 1888838 h 6858000"/>
              <a:gd name="connsiteX1113" fmla="*/ 242575 w 12192002"/>
              <a:gd name="connsiteY1113" fmla="*/ 1958841 h 6858000"/>
              <a:gd name="connsiteX1114" fmla="*/ 82197 w 12192002"/>
              <a:gd name="connsiteY1114" fmla="*/ 1754826 h 6858000"/>
              <a:gd name="connsiteX1115" fmla="*/ 0 w 12192002"/>
              <a:gd name="connsiteY1115" fmla="*/ 1679650 h 6858000"/>
              <a:gd name="connsiteX1116" fmla="*/ 0 w 12192002"/>
              <a:gd name="connsiteY1116" fmla="*/ 1602463 h 6858000"/>
              <a:gd name="connsiteX1117" fmla="*/ 84689 w 12192002"/>
              <a:gd name="connsiteY1117" fmla="*/ 1677442 h 6858000"/>
              <a:gd name="connsiteX1118" fmla="*/ 298437 w 12192002"/>
              <a:gd name="connsiteY1118" fmla="*/ 1968019 h 6858000"/>
              <a:gd name="connsiteX1119" fmla="*/ 227269 w 12192002"/>
              <a:gd name="connsiteY1119" fmla="*/ 1114064 h 6858000"/>
              <a:gd name="connsiteX1120" fmla="*/ 248003 w 12192002"/>
              <a:gd name="connsiteY1120" fmla="*/ 1089613 h 6858000"/>
              <a:gd name="connsiteX1121" fmla="*/ 427020 w 12192002"/>
              <a:gd name="connsiteY1121" fmla="*/ 1619803 h 6858000"/>
              <a:gd name="connsiteX1122" fmla="*/ 340345 w 12192002"/>
              <a:gd name="connsiteY1122" fmla="*/ 2027739 h 6858000"/>
              <a:gd name="connsiteX1123" fmla="*/ 360865 w 12192002"/>
              <a:gd name="connsiteY1123" fmla="*/ 2044827 h 6858000"/>
              <a:gd name="connsiteX1124" fmla="*/ 560414 w 12192002"/>
              <a:gd name="connsiteY1124" fmla="*/ 2421457 h 6858000"/>
              <a:gd name="connsiteX1125" fmla="*/ 1359703 w 12192002"/>
              <a:gd name="connsiteY1125" fmla="*/ 2578554 h 6858000"/>
              <a:gd name="connsiteX1126" fmla="*/ 1359422 w 12192002"/>
              <a:gd name="connsiteY1126" fmla="*/ 2577994 h 6858000"/>
              <a:gd name="connsiteX1127" fmla="*/ 828701 w 12192002"/>
              <a:gd name="connsiteY1127" fmla="*/ 1839520 h 6858000"/>
              <a:gd name="connsiteX1128" fmla="*/ 494427 w 12192002"/>
              <a:gd name="connsiteY1128" fmla="*/ 1092333 h 6858000"/>
              <a:gd name="connsiteX1129" fmla="*/ 506322 w 12192002"/>
              <a:gd name="connsiteY1129" fmla="*/ 1020997 h 6858000"/>
              <a:gd name="connsiteX1130" fmla="*/ 4570198 w 12192002"/>
              <a:gd name="connsiteY1130" fmla="*/ 978081 h 6858000"/>
              <a:gd name="connsiteX1131" fmla="*/ 4523691 w 12192002"/>
              <a:gd name="connsiteY1131" fmla="*/ 1127776 h 6858000"/>
              <a:gd name="connsiteX1132" fmla="*/ 4509875 w 12192002"/>
              <a:gd name="connsiteY1132" fmla="*/ 1167552 h 6858000"/>
              <a:gd name="connsiteX1133" fmla="*/ 4478168 w 12192002"/>
              <a:gd name="connsiteY1133" fmla="*/ 1260735 h 6858000"/>
              <a:gd name="connsiteX1134" fmla="*/ 4409309 w 12192002"/>
              <a:gd name="connsiteY1134" fmla="*/ 1666996 h 6858000"/>
              <a:gd name="connsiteX1135" fmla="*/ 4370031 w 12192002"/>
              <a:gd name="connsiteY1135" fmla="*/ 1955666 h 6858000"/>
              <a:gd name="connsiteX1136" fmla="*/ 4570198 w 12192002"/>
              <a:gd name="connsiteY1136" fmla="*/ 978081 h 6858000"/>
              <a:gd name="connsiteX1137" fmla="*/ 12149131 w 12192002"/>
              <a:gd name="connsiteY1137" fmla="*/ 959050 h 6858000"/>
              <a:gd name="connsiteX1138" fmla="*/ 12105664 w 12192002"/>
              <a:gd name="connsiteY1138" fmla="*/ 1006960 h 6858000"/>
              <a:gd name="connsiteX1139" fmla="*/ 11883102 w 12192002"/>
              <a:gd name="connsiteY1139" fmla="*/ 1184424 h 6858000"/>
              <a:gd name="connsiteX1140" fmla="*/ 11665174 w 12192002"/>
              <a:gd name="connsiteY1140" fmla="*/ 1317493 h 6858000"/>
              <a:gd name="connsiteX1141" fmla="*/ 11590337 w 12192002"/>
              <a:gd name="connsiteY1141" fmla="*/ 1348256 h 6858000"/>
              <a:gd name="connsiteX1142" fmla="*/ 11492588 w 12192002"/>
              <a:gd name="connsiteY1142" fmla="*/ 1390573 h 6858000"/>
              <a:gd name="connsiteX1143" fmla="*/ 11888865 w 12192002"/>
              <a:gd name="connsiteY1143" fmla="*/ 1220988 h 6858000"/>
              <a:gd name="connsiteX1144" fmla="*/ 12149131 w 12192002"/>
              <a:gd name="connsiteY1144" fmla="*/ 959050 h 6858000"/>
              <a:gd name="connsiteX1145" fmla="*/ 4557898 w 12192002"/>
              <a:gd name="connsiteY1145" fmla="*/ 900011 h 6858000"/>
              <a:gd name="connsiteX1146" fmla="*/ 4344840 w 12192002"/>
              <a:gd name="connsiteY1146" fmla="*/ 1922038 h 6858000"/>
              <a:gd name="connsiteX1147" fmla="*/ 4378710 w 12192002"/>
              <a:gd name="connsiteY1147" fmla="*/ 1665516 h 6858000"/>
              <a:gd name="connsiteX1148" fmla="*/ 4448798 w 12192002"/>
              <a:gd name="connsiteY1148" fmla="*/ 1253024 h 6858000"/>
              <a:gd name="connsiteX1149" fmla="*/ 4480315 w 12192002"/>
              <a:gd name="connsiteY1149" fmla="*/ 1158454 h 6858000"/>
              <a:gd name="connsiteX1150" fmla="*/ 4494133 w 12192002"/>
              <a:gd name="connsiteY1150" fmla="*/ 1118676 h 6858000"/>
              <a:gd name="connsiteX1151" fmla="*/ 4557898 w 12192002"/>
              <a:gd name="connsiteY1151" fmla="*/ 900011 h 6858000"/>
              <a:gd name="connsiteX1152" fmla="*/ 5870151 w 12192002"/>
              <a:gd name="connsiteY1152" fmla="*/ 898890 h 6858000"/>
              <a:gd name="connsiteX1153" fmla="*/ 5861335 w 12192002"/>
              <a:gd name="connsiteY1153" fmla="*/ 899177 h 6858000"/>
              <a:gd name="connsiteX1154" fmla="*/ 5843702 w 12192002"/>
              <a:gd name="connsiteY1154" fmla="*/ 899748 h 6858000"/>
              <a:gd name="connsiteX1155" fmla="*/ 5651107 w 12192002"/>
              <a:gd name="connsiteY1155" fmla="*/ 920306 h 6858000"/>
              <a:gd name="connsiteX1156" fmla="*/ 5459407 w 12192002"/>
              <a:gd name="connsiteY1156" fmla="*/ 940975 h 6858000"/>
              <a:gd name="connsiteX1157" fmla="*/ 5374846 w 12192002"/>
              <a:gd name="connsiteY1157" fmla="*/ 941988 h 6858000"/>
              <a:gd name="connsiteX1158" fmla="*/ 5256105 w 12192002"/>
              <a:gd name="connsiteY1158" fmla="*/ 945632 h 6858000"/>
              <a:gd name="connsiteX1159" fmla="*/ 5107071 w 12192002"/>
              <a:gd name="connsiteY1159" fmla="*/ 969720 h 6858000"/>
              <a:gd name="connsiteX1160" fmla="*/ 4998681 w 12192002"/>
              <a:gd name="connsiteY1160" fmla="*/ 988771 h 6858000"/>
              <a:gd name="connsiteX1161" fmla="*/ 5870151 w 12192002"/>
              <a:gd name="connsiteY1161" fmla="*/ 898890 h 6858000"/>
              <a:gd name="connsiteX1162" fmla="*/ 12190084 w 12192002"/>
              <a:gd name="connsiteY1162" fmla="*/ 854709 h 6858000"/>
              <a:gd name="connsiteX1163" fmla="*/ 12162947 w 12192002"/>
              <a:gd name="connsiteY1163" fmla="*/ 879275 h 6858000"/>
              <a:gd name="connsiteX1164" fmla="*/ 11721478 w 12192002"/>
              <a:gd name="connsiteY1164" fmla="*/ 1216434 h 6858000"/>
              <a:gd name="connsiteX1165" fmla="*/ 11680712 w 12192002"/>
              <a:gd name="connsiteY1165" fmla="*/ 1239730 h 6858000"/>
              <a:gd name="connsiteX1166" fmla="*/ 11505347 w 12192002"/>
              <a:gd name="connsiteY1166" fmla="*/ 1352837 h 6858000"/>
              <a:gd name="connsiteX1167" fmla="*/ 11580962 w 12192002"/>
              <a:gd name="connsiteY1167" fmla="*/ 1321759 h 6858000"/>
              <a:gd name="connsiteX1168" fmla="*/ 11654234 w 12192002"/>
              <a:gd name="connsiteY1168" fmla="*/ 1291618 h 6858000"/>
              <a:gd name="connsiteX1169" fmla="*/ 11867274 w 12192002"/>
              <a:gd name="connsiteY1169" fmla="*/ 1160983 h 6858000"/>
              <a:gd name="connsiteX1170" fmla="*/ 12086035 w 12192002"/>
              <a:gd name="connsiteY1170" fmla="*/ 986418 h 6858000"/>
              <a:gd name="connsiteX1171" fmla="*/ 12190084 w 12192002"/>
              <a:gd name="connsiteY1171" fmla="*/ 854709 h 6858000"/>
              <a:gd name="connsiteX1172" fmla="*/ 5504425 w 12192002"/>
              <a:gd name="connsiteY1172" fmla="*/ 848067 h 6858000"/>
              <a:gd name="connsiteX1173" fmla="*/ 4968849 w 12192002"/>
              <a:gd name="connsiteY1173" fmla="*/ 962318 h 6858000"/>
              <a:gd name="connsiteX1174" fmla="*/ 5104039 w 12192002"/>
              <a:gd name="connsiteY1174" fmla="*/ 940634 h 6858000"/>
              <a:gd name="connsiteX1175" fmla="*/ 5256311 w 12192002"/>
              <a:gd name="connsiteY1175" fmla="*/ 916490 h 6858000"/>
              <a:gd name="connsiteX1176" fmla="*/ 5377381 w 12192002"/>
              <a:gd name="connsiteY1176" fmla="*/ 912671 h 6858000"/>
              <a:gd name="connsiteX1177" fmla="*/ 5460148 w 12192002"/>
              <a:gd name="connsiteY1177" fmla="*/ 911442 h 6858000"/>
              <a:gd name="connsiteX1178" fmla="*/ 5648970 w 12192002"/>
              <a:gd name="connsiteY1178" fmla="*/ 891331 h 6858000"/>
              <a:gd name="connsiteX1179" fmla="*/ 5844807 w 12192002"/>
              <a:gd name="connsiteY1179" fmla="*/ 870718 h 6858000"/>
              <a:gd name="connsiteX1180" fmla="*/ 5862975 w 12192002"/>
              <a:gd name="connsiteY1180" fmla="*/ 869756 h 6858000"/>
              <a:gd name="connsiteX1181" fmla="*/ 5920887 w 12192002"/>
              <a:gd name="connsiteY1181" fmla="*/ 865929 h 6858000"/>
              <a:gd name="connsiteX1182" fmla="*/ 5504425 w 12192002"/>
              <a:gd name="connsiteY1182" fmla="*/ 848067 h 6858000"/>
              <a:gd name="connsiteX1183" fmla="*/ 8924104 w 12192002"/>
              <a:gd name="connsiteY1183" fmla="*/ 777000 h 6858000"/>
              <a:gd name="connsiteX1184" fmla="*/ 8921999 w 12192002"/>
              <a:gd name="connsiteY1184" fmla="*/ 794136 h 6858000"/>
              <a:gd name="connsiteX1185" fmla="*/ 8916066 w 12192002"/>
              <a:gd name="connsiteY1185" fmla="*/ 843129 h 6858000"/>
              <a:gd name="connsiteX1186" fmla="*/ 8909852 w 12192002"/>
              <a:gd name="connsiteY1186" fmla="*/ 1005313 h 6858000"/>
              <a:gd name="connsiteX1187" fmla="*/ 8936982 w 12192002"/>
              <a:gd name="connsiteY1187" fmla="*/ 1614896 h 6858000"/>
              <a:gd name="connsiteX1188" fmla="*/ 8939706 w 12192002"/>
              <a:gd name="connsiteY1188" fmla="*/ 1632791 h 6858000"/>
              <a:gd name="connsiteX1189" fmla="*/ 8946691 w 12192002"/>
              <a:gd name="connsiteY1189" fmla="*/ 1680170 h 6858000"/>
              <a:gd name="connsiteX1190" fmla="*/ 8947643 w 12192002"/>
              <a:gd name="connsiteY1190" fmla="*/ 1649028 h 6858000"/>
              <a:gd name="connsiteX1191" fmla="*/ 8931687 w 12192002"/>
              <a:gd name="connsiteY1191" fmla="*/ 871628 h 6858000"/>
              <a:gd name="connsiteX1192" fmla="*/ 8929804 w 12192002"/>
              <a:gd name="connsiteY1192" fmla="*/ 850229 h 6858000"/>
              <a:gd name="connsiteX1193" fmla="*/ 8924104 w 12192002"/>
              <a:gd name="connsiteY1193" fmla="*/ 777000 h 6858000"/>
              <a:gd name="connsiteX1194" fmla="*/ 8951219 w 12192002"/>
              <a:gd name="connsiteY1194" fmla="*/ 764662 h 6858000"/>
              <a:gd name="connsiteX1195" fmla="*/ 8957270 w 12192002"/>
              <a:gd name="connsiteY1195" fmla="*/ 847698 h 6858000"/>
              <a:gd name="connsiteX1196" fmla="*/ 8959153 w 12192002"/>
              <a:gd name="connsiteY1196" fmla="*/ 869097 h 6858000"/>
              <a:gd name="connsiteX1197" fmla="*/ 8976081 w 12192002"/>
              <a:gd name="connsiteY1197" fmla="*/ 1619865 h 6858000"/>
              <a:gd name="connsiteX1198" fmla="*/ 8951219 w 12192002"/>
              <a:gd name="connsiteY1198" fmla="*/ 764662 h 6858000"/>
              <a:gd name="connsiteX1199" fmla="*/ 8898081 w 12192002"/>
              <a:gd name="connsiteY1199" fmla="*/ 630137 h 6858000"/>
              <a:gd name="connsiteX1200" fmla="*/ 8910095 w 12192002"/>
              <a:gd name="connsiteY1200" fmla="*/ 1626691 h 6858000"/>
              <a:gd name="connsiteX1201" fmla="*/ 8908822 w 12192002"/>
              <a:gd name="connsiteY1201" fmla="*/ 1619067 h 6858000"/>
              <a:gd name="connsiteX1202" fmla="*/ 8881669 w 12192002"/>
              <a:gd name="connsiteY1202" fmla="*/ 1004967 h 6858000"/>
              <a:gd name="connsiteX1203" fmla="*/ 8888265 w 12192002"/>
              <a:gd name="connsiteY1203" fmla="*/ 840369 h 6858000"/>
              <a:gd name="connsiteX1204" fmla="*/ 8894429 w 12192002"/>
              <a:gd name="connsiteY1204" fmla="*/ 790831 h 6858000"/>
              <a:gd name="connsiteX1205" fmla="*/ 8898081 w 12192002"/>
              <a:gd name="connsiteY1205" fmla="*/ 630137 h 6858000"/>
              <a:gd name="connsiteX1206" fmla="*/ 11491396 w 12192002"/>
              <a:gd name="connsiteY1206" fmla="*/ 623931 h 6858000"/>
              <a:gd name="connsiteX1207" fmla="*/ 11413329 w 12192002"/>
              <a:gd name="connsiteY1207" fmla="*/ 662344 h 6858000"/>
              <a:gd name="connsiteX1208" fmla="*/ 10966547 w 12192002"/>
              <a:gd name="connsiteY1208" fmla="*/ 818916 h 6858000"/>
              <a:gd name="connsiteX1209" fmla="*/ 10498883 w 12192002"/>
              <a:gd name="connsiteY1209" fmla="*/ 1111507 h 6858000"/>
              <a:gd name="connsiteX1210" fmla="*/ 10671292 w 12192002"/>
              <a:gd name="connsiteY1210" fmla="*/ 1035777 h 6858000"/>
              <a:gd name="connsiteX1211" fmla="*/ 10685894 w 12192002"/>
              <a:gd name="connsiteY1211" fmla="*/ 1027151 h 6858000"/>
              <a:gd name="connsiteX1212" fmla="*/ 11104337 w 12192002"/>
              <a:gd name="connsiteY1212" fmla="*/ 817377 h 6858000"/>
              <a:gd name="connsiteX1213" fmla="*/ 11491396 w 12192002"/>
              <a:gd name="connsiteY1213" fmla="*/ 623931 h 6858000"/>
              <a:gd name="connsiteX1214" fmla="*/ 10779304 w 12192002"/>
              <a:gd name="connsiteY1214" fmla="*/ 584486 h 6858000"/>
              <a:gd name="connsiteX1215" fmla="*/ 10658378 w 12192002"/>
              <a:gd name="connsiteY1215" fmla="*/ 772788 h 6858000"/>
              <a:gd name="connsiteX1216" fmla="*/ 10475581 w 12192002"/>
              <a:gd name="connsiteY1216" fmla="*/ 1070739 h 6858000"/>
              <a:gd name="connsiteX1217" fmla="*/ 10735178 w 12192002"/>
              <a:gd name="connsiteY1217" fmla="*/ 693281 h 6858000"/>
              <a:gd name="connsiteX1218" fmla="*/ 10132488 w 12192002"/>
              <a:gd name="connsiteY1218" fmla="*/ 518596 h 6858000"/>
              <a:gd name="connsiteX1219" fmla="*/ 9879465 w 12192002"/>
              <a:gd name="connsiteY1219" fmla="*/ 567273 h 6858000"/>
              <a:gd name="connsiteX1220" fmla="*/ 9364243 w 12192002"/>
              <a:gd name="connsiteY1220" fmla="*/ 809468 h 6858000"/>
              <a:gd name="connsiteX1221" fmla="*/ 9366655 w 12192002"/>
              <a:gd name="connsiteY1221" fmla="*/ 809848 h 6858000"/>
              <a:gd name="connsiteX1222" fmla="*/ 9914233 w 12192002"/>
              <a:gd name="connsiteY1222" fmla="*/ 596159 h 6858000"/>
              <a:gd name="connsiteX1223" fmla="*/ 10264524 w 12192002"/>
              <a:gd name="connsiteY1223" fmla="*/ 501747 h 6858000"/>
              <a:gd name="connsiteX1224" fmla="*/ 9922837 w 12192002"/>
              <a:gd name="connsiteY1224" fmla="*/ 622979 h 6858000"/>
              <a:gd name="connsiteX1225" fmla="*/ 9416908 w 12192002"/>
              <a:gd name="connsiteY1225" fmla="*/ 818889 h 6858000"/>
              <a:gd name="connsiteX1226" fmla="*/ 9418234 w 12192002"/>
              <a:gd name="connsiteY1226" fmla="*/ 818810 h 6858000"/>
              <a:gd name="connsiteX1227" fmla="*/ 10264524 w 12192002"/>
              <a:gd name="connsiteY1227" fmla="*/ 501747 h 6858000"/>
              <a:gd name="connsiteX1228" fmla="*/ 10802699 w 12192002"/>
              <a:gd name="connsiteY1228" fmla="*/ 488163 h 6858000"/>
              <a:gd name="connsiteX1229" fmla="*/ 10618739 w 12192002"/>
              <a:gd name="connsiteY1229" fmla="*/ 734118 h 6858000"/>
              <a:gd name="connsiteX1230" fmla="*/ 10604580 w 12192002"/>
              <a:gd name="connsiteY1230" fmla="*/ 753877 h 6858000"/>
              <a:gd name="connsiteX1231" fmla="*/ 10529643 w 12192002"/>
              <a:gd name="connsiteY1231" fmla="*/ 867004 h 6858000"/>
              <a:gd name="connsiteX1232" fmla="*/ 10462194 w 12192002"/>
              <a:gd name="connsiteY1232" fmla="*/ 1035452 h 6858000"/>
              <a:gd name="connsiteX1233" fmla="*/ 10635117 w 12192002"/>
              <a:gd name="connsiteY1233" fmla="*/ 757788 h 6858000"/>
              <a:gd name="connsiteX1234" fmla="*/ 10802699 w 12192002"/>
              <a:gd name="connsiteY1234" fmla="*/ 488163 h 6858000"/>
              <a:gd name="connsiteX1235" fmla="*/ 10359107 w 12192002"/>
              <a:gd name="connsiteY1235" fmla="*/ 485136 h 6858000"/>
              <a:gd name="connsiteX1236" fmla="*/ 9515108 w 12192002"/>
              <a:gd name="connsiteY1236" fmla="*/ 825701 h 6858000"/>
              <a:gd name="connsiteX1237" fmla="*/ 10359107 w 12192002"/>
              <a:gd name="connsiteY1237" fmla="*/ 485136 h 6858000"/>
              <a:gd name="connsiteX1238" fmla="*/ 11886089 w 12192002"/>
              <a:gd name="connsiteY1238" fmla="*/ 483936 h 6858000"/>
              <a:gd name="connsiteX1239" fmla="*/ 11622890 w 12192002"/>
              <a:gd name="connsiteY1239" fmla="*/ 661575 h 6858000"/>
              <a:gd name="connsiteX1240" fmla="*/ 11038640 w 12192002"/>
              <a:gd name="connsiteY1240" fmla="*/ 996875 h 6858000"/>
              <a:gd name="connsiteX1241" fmla="*/ 10561310 w 12192002"/>
              <a:gd name="connsiteY1241" fmla="*/ 1145020 h 6858000"/>
              <a:gd name="connsiteX1242" fmla="*/ 10675127 w 12192002"/>
              <a:gd name="connsiteY1242" fmla="*/ 1163586 h 6858000"/>
              <a:gd name="connsiteX1243" fmla="*/ 11120351 w 12192002"/>
              <a:gd name="connsiteY1243" fmla="*/ 990907 h 6858000"/>
              <a:gd name="connsiteX1244" fmla="*/ 11648506 w 12192002"/>
              <a:gd name="connsiteY1244" fmla="*/ 680145 h 6858000"/>
              <a:gd name="connsiteX1245" fmla="*/ 11886089 w 12192002"/>
              <a:gd name="connsiteY1245" fmla="*/ 483936 h 6858000"/>
              <a:gd name="connsiteX1246" fmla="*/ 3607114 w 12192002"/>
              <a:gd name="connsiteY1246" fmla="*/ 467441 h 6858000"/>
              <a:gd name="connsiteX1247" fmla="*/ 3296242 w 12192002"/>
              <a:gd name="connsiteY1247" fmla="*/ 807991 h 6858000"/>
              <a:gd name="connsiteX1248" fmla="*/ 3174674 w 12192002"/>
              <a:gd name="connsiteY1248" fmla="*/ 919759 h 6858000"/>
              <a:gd name="connsiteX1249" fmla="*/ 3042978 w 12192002"/>
              <a:gd name="connsiteY1249" fmla="*/ 1054894 h 6858000"/>
              <a:gd name="connsiteX1250" fmla="*/ 2968914 w 12192002"/>
              <a:gd name="connsiteY1250" fmla="*/ 1133756 h 6858000"/>
              <a:gd name="connsiteX1251" fmla="*/ 3103823 w 12192002"/>
              <a:gd name="connsiteY1251" fmla="*/ 1026814 h 6858000"/>
              <a:gd name="connsiteX1252" fmla="*/ 3607114 w 12192002"/>
              <a:gd name="connsiteY1252" fmla="*/ 467441 h 6858000"/>
              <a:gd name="connsiteX1253" fmla="*/ 10784544 w 12192002"/>
              <a:gd name="connsiteY1253" fmla="*/ 465669 h 6858000"/>
              <a:gd name="connsiteX1254" fmla="*/ 10426419 w 12192002"/>
              <a:gd name="connsiteY1254" fmla="*/ 1062158 h 6858000"/>
              <a:gd name="connsiteX1255" fmla="*/ 10471732 w 12192002"/>
              <a:gd name="connsiteY1255" fmla="*/ 921679 h 6858000"/>
              <a:gd name="connsiteX1256" fmla="*/ 10504824 w 12192002"/>
              <a:gd name="connsiteY1256" fmla="*/ 852631 h 6858000"/>
              <a:gd name="connsiteX1257" fmla="*/ 10582237 w 12192002"/>
              <a:gd name="connsiteY1257" fmla="*/ 736692 h 6858000"/>
              <a:gd name="connsiteX1258" fmla="*/ 10596401 w 12192002"/>
              <a:gd name="connsiteY1258" fmla="*/ 716935 h 6858000"/>
              <a:gd name="connsiteX1259" fmla="*/ 10784544 w 12192002"/>
              <a:gd name="connsiteY1259" fmla="*/ 465669 h 6858000"/>
              <a:gd name="connsiteX1260" fmla="*/ 11916494 w 12192002"/>
              <a:gd name="connsiteY1260" fmla="*/ 422768 h 6858000"/>
              <a:gd name="connsiteX1261" fmla="*/ 11703185 w 12192002"/>
              <a:gd name="connsiteY1261" fmla="*/ 528178 h 6858000"/>
              <a:gd name="connsiteX1262" fmla="*/ 11680755 w 12192002"/>
              <a:gd name="connsiteY1262" fmla="*/ 543149 h 6858000"/>
              <a:gd name="connsiteX1263" fmla="*/ 11116818 w 12192002"/>
              <a:gd name="connsiteY1263" fmla="*/ 842623 h 6858000"/>
              <a:gd name="connsiteX1264" fmla="*/ 10700164 w 12192002"/>
              <a:gd name="connsiteY1264" fmla="*/ 1051220 h 6858000"/>
              <a:gd name="connsiteX1265" fmla="*/ 10685570 w 12192002"/>
              <a:gd name="connsiteY1265" fmla="*/ 1059849 h 6858000"/>
              <a:gd name="connsiteX1266" fmla="*/ 10584288 w 12192002"/>
              <a:gd name="connsiteY1266" fmla="*/ 1113543 h 6858000"/>
              <a:gd name="connsiteX1267" fmla="*/ 11026698 w 12192002"/>
              <a:gd name="connsiteY1267" fmla="*/ 971858 h 6858000"/>
              <a:gd name="connsiteX1268" fmla="*/ 11607604 w 12192002"/>
              <a:gd name="connsiteY1268" fmla="*/ 638368 h 6858000"/>
              <a:gd name="connsiteX1269" fmla="*/ 11919452 w 12192002"/>
              <a:gd name="connsiteY1269" fmla="*/ 423380 h 6858000"/>
              <a:gd name="connsiteX1270" fmla="*/ 11916494 w 12192002"/>
              <a:gd name="connsiteY1270" fmla="*/ 422768 h 6858000"/>
              <a:gd name="connsiteX1271" fmla="*/ 8148168 w 12192002"/>
              <a:gd name="connsiteY1271" fmla="*/ 416949 h 6858000"/>
              <a:gd name="connsiteX1272" fmla="*/ 7862052 w 12192002"/>
              <a:gd name="connsiteY1272" fmla="*/ 694330 h 6858000"/>
              <a:gd name="connsiteX1273" fmla="*/ 7808002 w 12192002"/>
              <a:gd name="connsiteY1273" fmla="*/ 759654 h 6858000"/>
              <a:gd name="connsiteX1274" fmla="*/ 8295299 w 12192002"/>
              <a:gd name="connsiteY1274" fmla="*/ 416143 h 6858000"/>
              <a:gd name="connsiteX1275" fmla="*/ 8309124 w 12192002"/>
              <a:gd name="connsiteY1275" fmla="*/ 534021 h 6858000"/>
              <a:gd name="connsiteX1276" fmla="*/ 8293154 w 12192002"/>
              <a:gd name="connsiteY1276" fmla="*/ 672115 h 6858000"/>
              <a:gd name="connsiteX1277" fmla="*/ 8279099 w 12192002"/>
              <a:gd name="connsiteY1277" fmla="*/ 769176 h 6858000"/>
              <a:gd name="connsiteX1278" fmla="*/ 8309186 w 12192002"/>
              <a:gd name="connsiteY1278" fmla="*/ 1060039 h 6858000"/>
              <a:gd name="connsiteX1279" fmla="*/ 8410512 w 12192002"/>
              <a:gd name="connsiteY1279" fmla="*/ 1511108 h 6858000"/>
              <a:gd name="connsiteX1280" fmla="*/ 8351657 w 12192002"/>
              <a:gd name="connsiteY1280" fmla="*/ 521768 h 6858000"/>
              <a:gd name="connsiteX1281" fmla="*/ 8295299 w 12192002"/>
              <a:gd name="connsiteY1281" fmla="*/ 416143 h 6858000"/>
              <a:gd name="connsiteX1282" fmla="*/ 8266483 w 12192002"/>
              <a:gd name="connsiteY1282" fmla="*/ 414244 h 6858000"/>
              <a:gd name="connsiteX1283" fmla="*/ 8343425 w 12192002"/>
              <a:gd name="connsiteY1283" fmla="*/ 1357811 h 6858000"/>
              <a:gd name="connsiteX1284" fmla="*/ 8282114 w 12192002"/>
              <a:gd name="connsiteY1284" fmla="*/ 1064671 h 6858000"/>
              <a:gd name="connsiteX1285" fmla="*/ 8251298 w 12192002"/>
              <a:gd name="connsiteY1285" fmla="*/ 766414 h 6858000"/>
              <a:gd name="connsiteX1286" fmla="*/ 8265729 w 12192002"/>
              <a:gd name="connsiteY1286" fmla="*/ 666939 h 6858000"/>
              <a:gd name="connsiteX1287" fmla="*/ 8281494 w 12192002"/>
              <a:gd name="connsiteY1287" fmla="*/ 533909 h 6858000"/>
              <a:gd name="connsiteX1288" fmla="*/ 8266483 w 12192002"/>
              <a:gd name="connsiteY1288" fmla="*/ 414244 h 6858000"/>
              <a:gd name="connsiteX1289" fmla="*/ 8140802 w 12192002"/>
              <a:gd name="connsiteY1289" fmla="*/ 388720 h 6858000"/>
              <a:gd name="connsiteX1290" fmla="*/ 7860379 w 12192002"/>
              <a:gd name="connsiteY1290" fmla="*/ 596411 h 6858000"/>
              <a:gd name="connsiteX1291" fmla="*/ 7737688 w 12192002"/>
              <a:gd name="connsiteY1291" fmla="*/ 790400 h 6858000"/>
              <a:gd name="connsiteX1292" fmla="*/ 7726885 w 12192002"/>
              <a:gd name="connsiteY1292" fmla="*/ 812869 h 6858000"/>
              <a:gd name="connsiteX1293" fmla="*/ 7840490 w 12192002"/>
              <a:gd name="connsiteY1293" fmla="*/ 676832 h 6858000"/>
              <a:gd name="connsiteX1294" fmla="*/ 8140802 w 12192002"/>
              <a:gd name="connsiteY1294" fmla="*/ 388720 h 6858000"/>
              <a:gd name="connsiteX1295" fmla="*/ 3744487 w 12192002"/>
              <a:gd name="connsiteY1295" fmla="*/ 383136 h 6858000"/>
              <a:gd name="connsiteX1296" fmla="*/ 3970213 w 12192002"/>
              <a:gd name="connsiteY1296" fmla="*/ 995559 h 6858000"/>
              <a:gd name="connsiteX1297" fmla="*/ 3744487 w 12192002"/>
              <a:gd name="connsiteY1297" fmla="*/ 383136 h 6858000"/>
              <a:gd name="connsiteX1298" fmla="*/ 3624562 w 12192002"/>
              <a:gd name="connsiteY1298" fmla="*/ 367041 h 6858000"/>
              <a:gd name="connsiteX1299" fmla="*/ 3489712 w 12192002"/>
              <a:gd name="connsiteY1299" fmla="*/ 485386 h 6858000"/>
              <a:gd name="connsiteX1300" fmla="*/ 3182994 w 12192002"/>
              <a:gd name="connsiteY1300" fmla="*/ 828265 h 6858000"/>
              <a:gd name="connsiteX1301" fmla="*/ 2892114 w 12192002"/>
              <a:gd name="connsiteY1301" fmla="*/ 1172635 h 6858000"/>
              <a:gd name="connsiteX1302" fmla="*/ 3021459 w 12192002"/>
              <a:gd name="connsiteY1302" fmla="*/ 1035385 h 6858000"/>
              <a:gd name="connsiteX1303" fmla="*/ 3153873 w 12192002"/>
              <a:gd name="connsiteY1303" fmla="*/ 898971 h 6858000"/>
              <a:gd name="connsiteX1304" fmla="*/ 3276511 w 12192002"/>
              <a:gd name="connsiteY1304" fmla="*/ 786423 h 6858000"/>
              <a:gd name="connsiteX1305" fmla="*/ 3584154 w 12192002"/>
              <a:gd name="connsiteY1305" fmla="*/ 448218 h 6858000"/>
              <a:gd name="connsiteX1306" fmla="*/ 3624562 w 12192002"/>
              <a:gd name="connsiteY1306" fmla="*/ 367041 h 6858000"/>
              <a:gd name="connsiteX1307" fmla="*/ 3766672 w 12192002"/>
              <a:gd name="connsiteY1307" fmla="*/ 359429 h 6858000"/>
              <a:gd name="connsiteX1308" fmla="*/ 3996338 w 12192002"/>
              <a:gd name="connsiteY1308" fmla="*/ 968237 h 6858000"/>
              <a:gd name="connsiteX1309" fmla="*/ 3766672 w 12192002"/>
              <a:gd name="connsiteY1309" fmla="*/ 359429 h 6858000"/>
              <a:gd name="connsiteX1310" fmla="*/ 5805386 w 12192002"/>
              <a:gd name="connsiteY1310" fmla="*/ 239240 h 6858000"/>
              <a:gd name="connsiteX1311" fmla="*/ 5736947 w 12192002"/>
              <a:gd name="connsiteY1311" fmla="*/ 261367 h 6858000"/>
              <a:gd name="connsiteX1312" fmla="*/ 5427012 w 12192002"/>
              <a:gd name="connsiteY1312" fmla="*/ 311272 h 6858000"/>
              <a:gd name="connsiteX1313" fmla="*/ 5147818 w 12192002"/>
              <a:gd name="connsiteY1313" fmla="*/ 322112 h 6858000"/>
              <a:gd name="connsiteX1314" fmla="*/ 5060854 w 12192002"/>
              <a:gd name="connsiteY1314" fmla="*/ 311882 h 6858000"/>
              <a:gd name="connsiteX1315" fmla="*/ 4945989 w 12192002"/>
              <a:gd name="connsiteY1315" fmla="*/ 300516 h 6858000"/>
              <a:gd name="connsiteX1316" fmla="*/ 5410479 w 12192002"/>
              <a:gd name="connsiteY1316" fmla="*/ 348434 h 6858000"/>
              <a:gd name="connsiteX1317" fmla="*/ 5805386 w 12192002"/>
              <a:gd name="connsiteY1317" fmla="*/ 239240 h 6858000"/>
              <a:gd name="connsiteX1318" fmla="*/ 5905192 w 12192002"/>
              <a:gd name="connsiteY1318" fmla="*/ 163079 h 6858000"/>
              <a:gd name="connsiteX1319" fmla="*/ 5865655 w 12192002"/>
              <a:gd name="connsiteY1319" fmla="*/ 171901 h 6858000"/>
              <a:gd name="connsiteX1320" fmla="*/ 5259740 w 12192002"/>
              <a:gd name="connsiteY1320" fmla="*/ 257013 h 6858000"/>
              <a:gd name="connsiteX1321" fmla="*/ 5208466 w 12192002"/>
              <a:gd name="connsiteY1321" fmla="*/ 257550 h 6858000"/>
              <a:gd name="connsiteX1322" fmla="*/ 4980204 w 12192002"/>
              <a:gd name="connsiteY1322" fmla="*/ 271903 h 6858000"/>
              <a:gd name="connsiteX1323" fmla="*/ 5068068 w 12192002"/>
              <a:gd name="connsiteY1323" fmla="*/ 282244 h 6858000"/>
              <a:gd name="connsiteX1324" fmla="*/ 5153231 w 12192002"/>
              <a:gd name="connsiteY1324" fmla="*/ 292240 h 6858000"/>
              <a:gd name="connsiteX1325" fmla="*/ 5426491 w 12192002"/>
              <a:gd name="connsiteY1325" fmla="*/ 281128 h 6858000"/>
              <a:gd name="connsiteX1326" fmla="*/ 5731211 w 12192002"/>
              <a:gd name="connsiteY1326" fmla="*/ 231951 h 6858000"/>
              <a:gd name="connsiteX1327" fmla="*/ 5905192 w 12192002"/>
              <a:gd name="connsiteY1327" fmla="*/ 163079 h 6858000"/>
              <a:gd name="connsiteX1328" fmla="*/ 5944437 w 12192002"/>
              <a:gd name="connsiteY1328" fmla="*/ 113829 h 6858000"/>
              <a:gd name="connsiteX1329" fmla="*/ 5825032 w 12192002"/>
              <a:gd name="connsiteY1329" fmla="*/ 146405 h 6858000"/>
              <a:gd name="connsiteX1330" fmla="*/ 4955599 w 12192002"/>
              <a:gd name="connsiteY1330" fmla="*/ 247008 h 6858000"/>
              <a:gd name="connsiteX1331" fmla="*/ 5210103 w 12192002"/>
              <a:gd name="connsiteY1331" fmla="*/ 228123 h 6858000"/>
              <a:gd name="connsiteX1332" fmla="*/ 5261015 w 12192002"/>
              <a:gd name="connsiteY1332" fmla="*/ 227087 h 6858000"/>
              <a:gd name="connsiteX1333" fmla="*/ 5861181 w 12192002"/>
              <a:gd name="connsiteY1333" fmla="*/ 143093 h 6858000"/>
              <a:gd name="connsiteX1334" fmla="*/ 5961252 w 12192002"/>
              <a:gd name="connsiteY1334" fmla="*/ 114820 h 6858000"/>
              <a:gd name="connsiteX1335" fmla="*/ 5944437 w 12192002"/>
              <a:gd name="connsiteY1335" fmla="*/ 113829 h 6858000"/>
              <a:gd name="connsiteX1336" fmla="*/ 9095810 w 12192002"/>
              <a:gd name="connsiteY1336" fmla="*/ 0 h 6858000"/>
              <a:gd name="connsiteX1337" fmla="*/ 9215999 w 12192002"/>
              <a:gd name="connsiteY1337" fmla="*/ 0 h 6858000"/>
              <a:gd name="connsiteX1338" fmla="*/ 9250991 w 12192002"/>
              <a:gd name="connsiteY1338" fmla="*/ 17650 h 6858000"/>
              <a:gd name="connsiteX1339" fmla="*/ 9551793 w 12192002"/>
              <a:gd name="connsiteY1339" fmla="*/ 69947 h 6858000"/>
              <a:gd name="connsiteX1340" fmla="*/ 10211701 w 12192002"/>
              <a:gd name="connsiteY1340" fmla="*/ 15192 h 6858000"/>
              <a:gd name="connsiteX1341" fmla="*/ 9665014 w 12192002"/>
              <a:gd name="connsiteY1341" fmla="*/ 41266 h 6858000"/>
              <a:gd name="connsiteX1342" fmla="*/ 9382567 w 12192002"/>
              <a:gd name="connsiteY1342" fmla="*/ 18583 h 6858000"/>
              <a:gd name="connsiteX1343" fmla="*/ 9283159 w 12192002"/>
              <a:gd name="connsiteY1343" fmla="*/ 0 h 6858000"/>
              <a:gd name="connsiteX1344" fmla="*/ 9469266 w 12192002"/>
              <a:gd name="connsiteY1344" fmla="*/ 0 h 6858000"/>
              <a:gd name="connsiteX1345" fmla="*/ 9504117 w 12192002"/>
              <a:gd name="connsiteY1345" fmla="*/ 4274 h 6858000"/>
              <a:gd name="connsiteX1346" fmla="*/ 9667223 w 12192002"/>
              <a:gd name="connsiteY1346" fmla="*/ 13232 h 6858000"/>
              <a:gd name="connsiteX1347" fmla="*/ 9887703 w 12192002"/>
              <a:gd name="connsiteY1347" fmla="*/ 12601 h 6858000"/>
              <a:gd name="connsiteX1348" fmla="*/ 10088930 w 12192002"/>
              <a:gd name="connsiteY1348" fmla="*/ 0 h 6858000"/>
              <a:gd name="connsiteX1349" fmla="*/ 10544171 w 12192002"/>
              <a:gd name="connsiteY1349" fmla="*/ 0 h 6858000"/>
              <a:gd name="connsiteX1350" fmla="*/ 10392396 w 12192002"/>
              <a:gd name="connsiteY1350" fmla="*/ 36772 h 6858000"/>
              <a:gd name="connsiteX1351" fmla="*/ 9413803 w 12192002"/>
              <a:gd name="connsiteY1351" fmla="*/ 131277 h 6858000"/>
              <a:gd name="connsiteX1352" fmla="*/ 9174626 w 12192002"/>
              <a:gd name="connsiteY1352" fmla="*/ 44983 h 6858000"/>
              <a:gd name="connsiteX1353" fmla="*/ 8474998 w 12192002"/>
              <a:gd name="connsiteY1353" fmla="*/ 0 h 6858000"/>
              <a:gd name="connsiteX1354" fmla="*/ 8573502 w 12192002"/>
              <a:gd name="connsiteY1354" fmla="*/ 0 h 6858000"/>
              <a:gd name="connsiteX1355" fmla="*/ 8659539 w 12192002"/>
              <a:gd name="connsiteY1355" fmla="*/ 117664 h 6858000"/>
              <a:gd name="connsiteX1356" fmla="*/ 9248507 w 12192002"/>
              <a:gd name="connsiteY1356" fmla="*/ 743734 h 6858000"/>
              <a:gd name="connsiteX1357" fmla="*/ 9309457 w 12192002"/>
              <a:gd name="connsiteY1357" fmla="*/ 795932 h 6858000"/>
              <a:gd name="connsiteX1358" fmla="*/ 9785496 w 12192002"/>
              <a:gd name="connsiteY1358" fmla="*/ 530713 h 6858000"/>
              <a:gd name="connsiteX1359" fmla="*/ 10482828 w 12192002"/>
              <a:gd name="connsiteY1359" fmla="*/ 399738 h 6858000"/>
              <a:gd name="connsiteX1360" fmla="*/ 10468382 w 12192002"/>
              <a:gd name="connsiteY1360" fmla="*/ 461219 h 6858000"/>
              <a:gd name="connsiteX1361" fmla="*/ 9430790 w 12192002"/>
              <a:gd name="connsiteY1361" fmla="*/ 895589 h 6858000"/>
              <a:gd name="connsiteX1362" fmla="*/ 10019780 w 12192002"/>
              <a:gd name="connsiteY1362" fmla="*/ 1298815 h 6858000"/>
              <a:gd name="connsiteX1363" fmla="*/ 10372218 w 12192002"/>
              <a:gd name="connsiteY1363" fmla="*/ 1146081 h 6858000"/>
              <a:gd name="connsiteX1364" fmla="*/ 10896429 w 12192002"/>
              <a:gd name="connsiteY1364" fmla="*/ 310883 h 6858000"/>
              <a:gd name="connsiteX1365" fmla="*/ 10919735 w 12192002"/>
              <a:gd name="connsiteY1365" fmla="*/ 318176 h 6858000"/>
              <a:gd name="connsiteX1366" fmla="*/ 10637064 w 12192002"/>
              <a:gd name="connsiteY1366" fmla="*/ 935661 h 6858000"/>
              <a:gd name="connsiteX1367" fmla="*/ 10516995 w 12192002"/>
              <a:gd name="connsiteY1367" fmla="*/ 1070245 h 6858000"/>
              <a:gd name="connsiteX1368" fmla="*/ 10868835 w 12192002"/>
              <a:gd name="connsiteY1368" fmla="*/ 815534 h 6858000"/>
              <a:gd name="connsiteX1369" fmla="*/ 11704547 w 12192002"/>
              <a:gd name="connsiteY1369" fmla="*/ 465665 h 6858000"/>
              <a:gd name="connsiteX1370" fmla="*/ 12033562 w 12192002"/>
              <a:gd name="connsiteY1370" fmla="*/ 350012 h 6858000"/>
              <a:gd name="connsiteX1371" fmla="*/ 12025537 w 12192002"/>
              <a:gd name="connsiteY1371" fmla="*/ 382666 h 6858000"/>
              <a:gd name="connsiteX1372" fmla="*/ 11088649 w 12192002"/>
              <a:gd name="connsiteY1372" fmla="*/ 1056676 h 6858000"/>
              <a:gd name="connsiteX1373" fmla="*/ 10561600 w 12192002"/>
              <a:gd name="connsiteY1373" fmla="*/ 1229477 h 6858000"/>
              <a:gd name="connsiteX1374" fmla="*/ 10280797 w 12192002"/>
              <a:gd name="connsiteY1374" fmla="*/ 1263181 h 6858000"/>
              <a:gd name="connsiteX1375" fmla="*/ 10083376 w 12192002"/>
              <a:gd name="connsiteY1375" fmla="*/ 1334114 h 6858000"/>
              <a:gd name="connsiteX1376" fmla="*/ 10832582 w 12192002"/>
              <a:gd name="connsiteY1376" fmla="*/ 1687356 h 6858000"/>
              <a:gd name="connsiteX1377" fmla="*/ 10839263 w 12192002"/>
              <a:gd name="connsiteY1377" fmla="*/ 1683743 h 6858000"/>
              <a:gd name="connsiteX1378" fmla="*/ 11350910 w 12192002"/>
              <a:gd name="connsiteY1378" fmla="*/ 1443899 h 6858000"/>
              <a:gd name="connsiteX1379" fmla="*/ 11360346 w 12192002"/>
              <a:gd name="connsiteY1379" fmla="*/ 1429225 h 6858000"/>
              <a:gd name="connsiteX1380" fmla="*/ 12167580 w 12192002"/>
              <a:gd name="connsiteY1380" fmla="*/ 789523 h 6858000"/>
              <a:gd name="connsiteX1381" fmla="*/ 12192000 w 12192002"/>
              <a:gd name="connsiteY1381" fmla="*/ 769876 h 6858000"/>
              <a:gd name="connsiteX1382" fmla="*/ 12192000 w 12192002"/>
              <a:gd name="connsiteY1382" fmla="*/ 802845 h 6858000"/>
              <a:gd name="connsiteX1383" fmla="*/ 12173558 w 12192002"/>
              <a:gd name="connsiteY1383" fmla="*/ 821317 h 6858000"/>
              <a:gd name="connsiteX1384" fmla="*/ 12117398 w 12192002"/>
              <a:gd name="connsiteY1384" fmla="*/ 877374 h 6858000"/>
              <a:gd name="connsiteX1385" fmla="*/ 11472926 w 12192002"/>
              <a:gd name="connsiteY1385" fmla="*/ 1344259 h 6858000"/>
              <a:gd name="connsiteX1386" fmla="*/ 11666978 w 12192002"/>
              <a:gd name="connsiteY1386" fmla="*/ 1215889 h 6858000"/>
              <a:gd name="connsiteX1387" fmla="*/ 11707200 w 12192002"/>
              <a:gd name="connsiteY1387" fmla="*/ 1192361 h 6858000"/>
              <a:gd name="connsiteX1388" fmla="*/ 12144637 w 12192002"/>
              <a:gd name="connsiteY1388" fmla="*/ 858646 h 6858000"/>
              <a:gd name="connsiteX1389" fmla="*/ 12192000 w 12192002"/>
              <a:gd name="connsiteY1389" fmla="*/ 810414 h 6858000"/>
              <a:gd name="connsiteX1390" fmla="*/ 12192000 w 12192002"/>
              <a:gd name="connsiteY1390" fmla="*/ 916439 h 6858000"/>
              <a:gd name="connsiteX1391" fmla="*/ 12150630 w 12192002"/>
              <a:gd name="connsiteY1391" fmla="*/ 982925 h 6858000"/>
              <a:gd name="connsiteX1392" fmla="*/ 11389484 w 12192002"/>
              <a:gd name="connsiteY1392" fmla="*/ 1469889 h 6858000"/>
              <a:gd name="connsiteX1393" fmla="*/ 10923736 w 12192002"/>
              <a:gd name="connsiteY1393" fmla="*/ 1721439 h 6858000"/>
              <a:gd name="connsiteX1394" fmla="*/ 11091913 w 12192002"/>
              <a:gd name="connsiteY1394" fmla="*/ 1780406 h 6858000"/>
              <a:gd name="connsiteX1395" fmla="*/ 11771238 w 12192002"/>
              <a:gd name="connsiteY1395" fmla="*/ 1944400 h 6858000"/>
              <a:gd name="connsiteX1396" fmla="*/ 11783166 w 12192002"/>
              <a:gd name="connsiteY1396" fmla="*/ 1931422 h 6858000"/>
              <a:gd name="connsiteX1397" fmla="*/ 12131988 w 12192002"/>
              <a:gd name="connsiteY1397" fmla="*/ 1574357 h 6858000"/>
              <a:gd name="connsiteX1398" fmla="*/ 12192000 w 12192002"/>
              <a:gd name="connsiteY1398" fmla="*/ 1537429 h 6858000"/>
              <a:gd name="connsiteX1399" fmla="*/ 12192000 w 12192002"/>
              <a:gd name="connsiteY1399" fmla="*/ 1589108 h 6858000"/>
              <a:gd name="connsiteX1400" fmla="*/ 12112105 w 12192002"/>
              <a:gd name="connsiteY1400" fmla="*/ 1640352 h 6858000"/>
              <a:gd name="connsiteX1401" fmla="*/ 11849203 w 12192002"/>
              <a:gd name="connsiteY1401" fmla="*/ 1900149 h 6858000"/>
              <a:gd name="connsiteX1402" fmla="*/ 11946326 w 12192002"/>
              <a:gd name="connsiteY1402" fmla="*/ 1822808 h 6858000"/>
              <a:gd name="connsiteX1403" fmla="*/ 12055863 w 12192002"/>
              <a:gd name="connsiteY1403" fmla="*/ 1735914 h 6858000"/>
              <a:gd name="connsiteX1404" fmla="*/ 12150816 w 12192002"/>
              <a:gd name="connsiteY1404" fmla="*/ 1678902 h 6858000"/>
              <a:gd name="connsiteX1405" fmla="*/ 12192000 w 12192002"/>
              <a:gd name="connsiteY1405" fmla="*/ 1655121 h 6858000"/>
              <a:gd name="connsiteX1406" fmla="*/ 12192000 w 12192002"/>
              <a:gd name="connsiteY1406" fmla="*/ 1686869 h 6858000"/>
              <a:gd name="connsiteX1407" fmla="*/ 12163772 w 12192002"/>
              <a:gd name="connsiteY1407" fmla="*/ 1703058 h 6858000"/>
              <a:gd name="connsiteX1408" fmla="*/ 12070597 w 12192002"/>
              <a:gd name="connsiteY1408" fmla="*/ 1758893 h 6858000"/>
              <a:gd name="connsiteX1409" fmla="*/ 11963621 w 12192002"/>
              <a:gd name="connsiteY1409" fmla="*/ 1844299 h 6858000"/>
              <a:gd name="connsiteX1410" fmla="*/ 11886604 w 12192002"/>
              <a:gd name="connsiteY1410" fmla="*/ 1907617 h 6858000"/>
              <a:gd name="connsiteX1411" fmla="*/ 12153575 w 12192002"/>
              <a:gd name="connsiteY1411" fmla="*/ 1786372 h 6858000"/>
              <a:gd name="connsiteX1412" fmla="*/ 12192000 w 12192002"/>
              <a:gd name="connsiteY1412" fmla="*/ 1759693 h 6858000"/>
              <a:gd name="connsiteX1413" fmla="*/ 12192000 w 12192002"/>
              <a:gd name="connsiteY1413" fmla="*/ 1809459 h 6858000"/>
              <a:gd name="connsiteX1414" fmla="*/ 12121362 w 12192002"/>
              <a:gd name="connsiteY1414" fmla="*/ 1857561 h 6858000"/>
              <a:gd name="connsiteX1415" fmla="*/ 11895949 w 12192002"/>
              <a:gd name="connsiteY1415" fmla="*/ 1963079 h 6858000"/>
              <a:gd name="connsiteX1416" fmla="*/ 12192000 w 12192002"/>
              <a:gd name="connsiteY1416" fmla="*/ 1990579 h 6858000"/>
              <a:gd name="connsiteX1417" fmla="*/ 12192000 w 12192002"/>
              <a:gd name="connsiteY1417" fmla="*/ 2065582 h 6858000"/>
              <a:gd name="connsiteX1418" fmla="*/ 12153918 w 12192002"/>
              <a:gd name="connsiteY1418" fmla="*/ 2063926 h 6858000"/>
              <a:gd name="connsiteX1419" fmla="*/ 12192000 w 12192002"/>
              <a:gd name="connsiteY1419" fmla="*/ 2085104 h 6858000"/>
              <a:gd name="connsiteX1420" fmla="*/ 12192000 w 12192002"/>
              <a:gd name="connsiteY1420" fmla="*/ 2178471 h 6858000"/>
              <a:gd name="connsiteX1421" fmla="*/ 12085355 w 12192002"/>
              <a:gd name="connsiteY1421" fmla="*/ 2122457 h 6858000"/>
              <a:gd name="connsiteX1422" fmla="*/ 12192000 w 12192002"/>
              <a:gd name="connsiteY1422" fmla="*/ 2196158 h 6858000"/>
              <a:gd name="connsiteX1423" fmla="*/ 12192000 w 12192002"/>
              <a:gd name="connsiteY1423" fmla="*/ 2230374 h 6858000"/>
              <a:gd name="connsiteX1424" fmla="*/ 12041237 w 12192002"/>
              <a:gd name="connsiteY1424" fmla="*/ 2126309 h 6858000"/>
              <a:gd name="connsiteX1425" fmla="*/ 12174450 w 12192002"/>
              <a:gd name="connsiteY1425" fmla="*/ 2262541 h 6858000"/>
              <a:gd name="connsiteX1426" fmla="*/ 12192000 w 12192002"/>
              <a:gd name="connsiteY1426" fmla="*/ 2275857 h 6858000"/>
              <a:gd name="connsiteX1427" fmla="*/ 12192000 w 12192002"/>
              <a:gd name="connsiteY1427" fmla="*/ 2377131 h 6858000"/>
              <a:gd name="connsiteX1428" fmla="*/ 12155801 w 12192002"/>
              <a:gd name="connsiteY1428" fmla="*/ 2349925 h 6858000"/>
              <a:gd name="connsiteX1429" fmla="*/ 11930164 w 12192002"/>
              <a:gd name="connsiteY1429" fmla="*/ 2041945 h 6858000"/>
              <a:gd name="connsiteX1430" fmla="*/ 11561767 w 12192002"/>
              <a:gd name="connsiteY1430" fmla="*/ 1984479 h 6858000"/>
              <a:gd name="connsiteX1431" fmla="*/ 11987997 w 12192002"/>
              <a:gd name="connsiteY1431" fmla="*/ 3153822 h 6858000"/>
              <a:gd name="connsiteX1432" fmla="*/ 11926558 w 12192002"/>
              <a:gd name="connsiteY1432" fmla="*/ 3203134 h 6858000"/>
              <a:gd name="connsiteX1433" fmla="*/ 11440430 w 12192002"/>
              <a:gd name="connsiteY1433" fmla="*/ 1973028 h 6858000"/>
              <a:gd name="connsiteX1434" fmla="*/ 11446754 w 12192002"/>
              <a:gd name="connsiteY1434" fmla="*/ 1959605 h 6858000"/>
              <a:gd name="connsiteX1435" fmla="*/ 11050651 w 12192002"/>
              <a:gd name="connsiteY1435" fmla="*/ 1850495 h 6858000"/>
              <a:gd name="connsiteX1436" fmla="*/ 10389960 w 12192002"/>
              <a:gd name="connsiteY1436" fmla="*/ 1586232 h 6858000"/>
              <a:gd name="connsiteX1437" fmla="*/ 10500699 w 12192002"/>
              <a:gd name="connsiteY1437" fmla="*/ 1913175 h 6858000"/>
              <a:gd name="connsiteX1438" fmla="*/ 10507814 w 12192002"/>
              <a:gd name="connsiteY1438" fmla="*/ 1920694 h 6858000"/>
              <a:gd name="connsiteX1439" fmla="*/ 10518908 w 12192002"/>
              <a:gd name="connsiteY1439" fmla="*/ 1911226 h 6858000"/>
              <a:gd name="connsiteX1440" fmla="*/ 11258935 w 12192002"/>
              <a:gd name="connsiteY1440" fmla="*/ 2442781 h 6858000"/>
              <a:gd name="connsiteX1441" fmla="*/ 11211663 w 12192002"/>
              <a:gd name="connsiteY1441" fmla="*/ 2510325 h 6858000"/>
              <a:gd name="connsiteX1442" fmla="*/ 10571295 w 12192002"/>
              <a:gd name="connsiteY1442" fmla="*/ 2105302 h 6858000"/>
              <a:gd name="connsiteX1443" fmla="*/ 10435737 w 12192002"/>
              <a:gd name="connsiteY1443" fmla="*/ 2805672 h 6858000"/>
              <a:gd name="connsiteX1444" fmla="*/ 10206831 w 12192002"/>
              <a:gd name="connsiteY1444" fmla="*/ 3151701 h 6858000"/>
              <a:gd name="connsiteX1445" fmla="*/ 10196482 w 12192002"/>
              <a:gd name="connsiteY1445" fmla="*/ 3135084 h 6858000"/>
              <a:gd name="connsiteX1446" fmla="*/ 10381882 w 12192002"/>
              <a:gd name="connsiteY1446" fmla="*/ 2155807 h 6858000"/>
              <a:gd name="connsiteX1447" fmla="*/ 10439260 w 12192002"/>
              <a:gd name="connsiteY1447" fmla="*/ 1962486 h 6858000"/>
              <a:gd name="connsiteX1448" fmla="*/ 10439409 w 12192002"/>
              <a:gd name="connsiteY1448" fmla="*/ 1960615 h 6858000"/>
              <a:gd name="connsiteX1449" fmla="*/ 10439915 w 12192002"/>
              <a:gd name="connsiteY1449" fmla="*/ 1951821 h 6858000"/>
              <a:gd name="connsiteX1450" fmla="*/ 10314241 w 12192002"/>
              <a:gd name="connsiteY1450" fmla="*/ 1556749 h 6858000"/>
              <a:gd name="connsiteX1451" fmla="*/ 10315061 w 12192002"/>
              <a:gd name="connsiteY1451" fmla="*/ 1548729 h 6858000"/>
              <a:gd name="connsiteX1452" fmla="*/ 9526158 w 12192002"/>
              <a:gd name="connsiteY1452" fmla="*/ 1071804 h 6858000"/>
              <a:gd name="connsiteX1453" fmla="*/ 9758689 w 12192002"/>
              <a:gd name="connsiteY1453" fmla="*/ 1585512 h 6858000"/>
              <a:gd name="connsiteX1454" fmla="*/ 9941392 w 12192002"/>
              <a:gd name="connsiteY1454" fmla="*/ 2432858 h 6858000"/>
              <a:gd name="connsiteX1455" fmla="*/ 9887724 w 12192002"/>
              <a:gd name="connsiteY1455" fmla="*/ 2495762 h 6858000"/>
              <a:gd name="connsiteX1456" fmla="*/ 9587446 w 12192002"/>
              <a:gd name="connsiteY1456" fmla="*/ 1872898 h 6858000"/>
              <a:gd name="connsiteX1457" fmla="*/ 9462810 w 12192002"/>
              <a:gd name="connsiteY1457" fmla="*/ 1288346 h 6858000"/>
              <a:gd name="connsiteX1458" fmla="*/ 9318575 w 12192002"/>
              <a:gd name="connsiteY1458" fmla="*/ 1540820 h 6858000"/>
              <a:gd name="connsiteX1459" fmla="*/ 9191090 w 12192002"/>
              <a:gd name="connsiteY1459" fmla="*/ 1688355 h 6858000"/>
              <a:gd name="connsiteX1460" fmla="*/ 9177757 w 12192002"/>
              <a:gd name="connsiteY1460" fmla="*/ 1683354 h 6858000"/>
              <a:gd name="connsiteX1461" fmla="*/ 9274865 w 12192002"/>
              <a:gd name="connsiteY1461" fmla="*/ 1336896 h 6858000"/>
              <a:gd name="connsiteX1462" fmla="*/ 9478649 w 12192002"/>
              <a:gd name="connsiteY1462" fmla="*/ 1173376 h 6858000"/>
              <a:gd name="connsiteX1463" fmla="*/ 9482281 w 12192002"/>
              <a:gd name="connsiteY1463" fmla="*/ 1167830 h 6858000"/>
              <a:gd name="connsiteX1464" fmla="*/ 9438637 w 12192002"/>
              <a:gd name="connsiteY1464" fmla="*/ 1015438 h 6858000"/>
              <a:gd name="connsiteX1465" fmla="*/ 9439458 w 12192002"/>
              <a:gd name="connsiteY1465" fmla="*/ 1007420 h 6858000"/>
              <a:gd name="connsiteX1466" fmla="*/ 9197105 w 12192002"/>
              <a:gd name="connsiteY1466" fmla="*/ 808882 h 6858000"/>
              <a:gd name="connsiteX1467" fmla="*/ 8973607 w 12192002"/>
              <a:gd name="connsiteY1467" fmla="*/ 597733 h 6858000"/>
              <a:gd name="connsiteX1468" fmla="*/ 8967512 w 12192002"/>
              <a:gd name="connsiteY1468" fmla="*/ 1795211 h 6858000"/>
              <a:gd name="connsiteX1469" fmla="*/ 8912526 w 12192002"/>
              <a:gd name="connsiteY1469" fmla="*/ 1841464 h 6858000"/>
              <a:gd name="connsiteX1470" fmla="*/ 8893391 w 12192002"/>
              <a:gd name="connsiteY1470" fmla="*/ 572788 h 6858000"/>
              <a:gd name="connsiteX1471" fmla="*/ 8902990 w 12192002"/>
              <a:gd name="connsiteY1471" fmla="*/ 560750 h 6858000"/>
              <a:gd name="connsiteX1472" fmla="*/ 8919102 w 12192002"/>
              <a:gd name="connsiteY1472" fmla="*/ 542471 h 6858000"/>
              <a:gd name="connsiteX1473" fmla="*/ 8661728 w 12192002"/>
              <a:gd name="connsiteY1473" fmla="*/ 250903 h 6858000"/>
              <a:gd name="connsiteX1474" fmla="*/ 8357758 w 12192002"/>
              <a:gd name="connsiteY1474" fmla="*/ 0 h 6858000"/>
              <a:gd name="connsiteX1475" fmla="*/ 8405492 w 12192002"/>
              <a:gd name="connsiteY1475" fmla="*/ 0 h 6858000"/>
              <a:gd name="connsiteX1476" fmla="*/ 8392083 w 12192002"/>
              <a:gd name="connsiteY1476" fmla="*/ 30495 h 6858000"/>
              <a:gd name="connsiteX1477" fmla="*/ 8339888 w 12192002"/>
              <a:gd name="connsiteY1477" fmla="*/ 306259 h 6858000"/>
              <a:gd name="connsiteX1478" fmla="*/ 8473847 w 12192002"/>
              <a:gd name="connsiteY1478" fmla="*/ 727373 h 6858000"/>
              <a:gd name="connsiteX1479" fmla="*/ 8454081 w 12192002"/>
              <a:gd name="connsiteY1479" fmla="*/ 1611960 h 6858000"/>
              <a:gd name="connsiteX1480" fmla="*/ 8396000 w 12192002"/>
              <a:gd name="connsiteY1480" fmla="*/ 1663986 h 6858000"/>
              <a:gd name="connsiteX1481" fmla="*/ 8238881 w 12192002"/>
              <a:gd name="connsiteY1481" fmla="*/ 368438 h 6858000"/>
              <a:gd name="connsiteX1482" fmla="*/ 7668140 w 12192002"/>
              <a:gd name="connsiteY1482" fmla="*/ 942511 h 6858000"/>
              <a:gd name="connsiteX1483" fmla="*/ 7637853 w 12192002"/>
              <a:gd name="connsiteY1483" fmla="*/ 942567 h 6858000"/>
              <a:gd name="connsiteX1484" fmla="*/ 7909649 w 12192002"/>
              <a:gd name="connsiteY1484" fmla="*/ 489150 h 6858000"/>
              <a:gd name="connsiteX1485" fmla="*/ 8256182 w 12192002"/>
              <a:gd name="connsiteY1485" fmla="*/ 301724 h 6858000"/>
              <a:gd name="connsiteX1486" fmla="*/ 8255912 w 12192002"/>
              <a:gd name="connsiteY1486" fmla="*/ 276498 h 6858000"/>
              <a:gd name="connsiteX1487" fmla="*/ 8315225 w 12192002"/>
              <a:gd name="connsiteY1487" fmla="*/ 89075 h 6858000"/>
              <a:gd name="connsiteX1488" fmla="*/ 7497388 w 12192002"/>
              <a:gd name="connsiteY1488" fmla="*/ 0 h 6858000"/>
              <a:gd name="connsiteX1489" fmla="*/ 7560921 w 12192002"/>
              <a:gd name="connsiteY1489" fmla="*/ 0 h 6858000"/>
              <a:gd name="connsiteX1490" fmla="*/ 7546742 w 12192002"/>
              <a:gd name="connsiteY1490" fmla="*/ 68966 h 6858000"/>
              <a:gd name="connsiteX1491" fmla="*/ 7488853 w 12192002"/>
              <a:gd name="connsiteY1491" fmla="*/ 535687 h 6858000"/>
              <a:gd name="connsiteX1492" fmla="*/ 7529509 w 12192002"/>
              <a:gd name="connsiteY1492" fmla="*/ 380358 h 6858000"/>
              <a:gd name="connsiteX1493" fmla="*/ 7585939 w 12192002"/>
              <a:gd name="connsiteY1493" fmla="*/ 184712 h 6858000"/>
              <a:gd name="connsiteX1494" fmla="*/ 7621792 w 12192002"/>
              <a:gd name="connsiteY1494" fmla="*/ 87864 h 6858000"/>
              <a:gd name="connsiteX1495" fmla="*/ 7654204 w 12192002"/>
              <a:gd name="connsiteY1495" fmla="*/ 0 h 6858000"/>
              <a:gd name="connsiteX1496" fmla="*/ 7683986 w 12192002"/>
              <a:gd name="connsiteY1496" fmla="*/ 0 h 6858000"/>
              <a:gd name="connsiteX1497" fmla="*/ 7647914 w 12192002"/>
              <a:gd name="connsiteY1497" fmla="*/ 97640 h 6858000"/>
              <a:gd name="connsiteX1498" fmla="*/ 7612524 w 12192002"/>
              <a:gd name="connsiteY1498" fmla="*/ 193392 h 6858000"/>
              <a:gd name="connsiteX1499" fmla="*/ 7557013 w 12192002"/>
              <a:gd name="connsiteY1499" fmla="*/ 386853 h 6858000"/>
              <a:gd name="connsiteX1500" fmla="*/ 7517286 w 12192002"/>
              <a:gd name="connsiteY1500" fmla="*/ 539999 h 6858000"/>
              <a:gd name="connsiteX1501" fmla="*/ 7704204 w 12192002"/>
              <a:gd name="connsiteY1501" fmla="*/ 152292 h 6858000"/>
              <a:gd name="connsiteX1502" fmla="*/ 7756975 w 12192002"/>
              <a:gd name="connsiteY1502" fmla="*/ 0 h 6858000"/>
              <a:gd name="connsiteX1503" fmla="*/ 7837329 w 12192002"/>
              <a:gd name="connsiteY1503" fmla="*/ 0 h 6858000"/>
              <a:gd name="connsiteX1504" fmla="*/ 7821760 w 12192002"/>
              <a:gd name="connsiteY1504" fmla="*/ 65656 h 6858000"/>
              <a:gd name="connsiteX1505" fmla="*/ 7488925 w 12192002"/>
              <a:gd name="connsiteY1505" fmla="*/ 763628 h 6858000"/>
              <a:gd name="connsiteX1506" fmla="*/ 7419999 w 12192002"/>
              <a:gd name="connsiteY1506" fmla="*/ 774360 h 6858000"/>
              <a:gd name="connsiteX1507" fmla="*/ 7487820 w 12192002"/>
              <a:gd name="connsiteY1507" fmla="*/ 37416 h 6858000"/>
              <a:gd name="connsiteX1508" fmla="*/ 3882765 w 12192002"/>
              <a:gd name="connsiteY1508" fmla="*/ 0 h 6858000"/>
              <a:gd name="connsiteX1509" fmla="*/ 3995099 w 12192002"/>
              <a:gd name="connsiteY1509" fmla="*/ 0 h 6858000"/>
              <a:gd name="connsiteX1510" fmla="*/ 4163818 w 12192002"/>
              <a:gd name="connsiteY1510" fmla="*/ 234104 h 6858000"/>
              <a:gd name="connsiteX1511" fmla="*/ 4172099 w 12192002"/>
              <a:gd name="connsiteY1511" fmla="*/ 234207 h 6858000"/>
              <a:gd name="connsiteX1512" fmla="*/ 4784282 w 12192002"/>
              <a:gd name="connsiteY1512" fmla="*/ 276561 h 6858000"/>
              <a:gd name="connsiteX1513" fmla="*/ 4801687 w 12192002"/>
              <a:gd name="connsiteY1513" fmla="*/ 267764 h 6858000"/>
              <a:gd name="connsiteX1514" fmla="*/ 6082788 w 12192002"/>
              <a:gd name="connsiteY1514" fmla="*/ 64119 h 6858000"/>
              <a:gd name="connsiteX1515" fmla="*/ 6099442 w 12192002"/>
              <a:gd name="connsiteY1515" fmla="*/ 82568 h 6858000"/>
              <a:gd name="connsiteX1516" fmla="*/ 4804137 w 12192002"/>
              <a:gd name="connsiteY1516" fmla="*/ 320931 h 6858000"/>
              <a:gd name="connsiteX1517" fmla="*/ 4227047 w 12192002"/>
              <a:gd name="connsiteY1517" fmla="*/ 313415 h 6858000"/>
              <a:gd name="connsiteX1518" fmla="*/ 4346041 w 12192002"/>
              <a:gd name="connsiteY1518" fmla="*/ 456086 h 6858000"/>
              <a:gd name="connsiteX1519" fmla="*/ 4870967 w 12192002"/>
              <a:gd name="connsiteY1519" fmla="*/ 963061 h 6858000"/>
              <a:gd name="connsiteX1520" fmla="*/ 4889647 w 12192002"/>
              <a:gd name="connsiteY1520" fmla="*/ 957147 h 6858000"/>
              <a:gd name="connsiteX1521" fmla="*/ 5422504 w 12192002"/>
              <a:gd name="connsiteY1521" fmla="*/ 805191 h 6858000"/>
              <a:gd name="connsiteX1522" fmla="*/ 6087656 w 12192002"/>
              <a:gd name="connsiteY1522" fmla="*/ 826703 h 6858000"/>
              <a:gd name="connsiteX1523" fmla="*/ 6058717 w 12192002"/>
              <a:gd name="connsiteY1523" fmla="*/ 865992 h 6858000"/>
              <a:gd name="connsiteX1524" fmla="*/ 4974153 w 12192002"/>
              <a:gd name="connsiteY1524" fmla="*/ 1045456 h 6858000"/>
              <a:gd name="connsiteX1525" fmla="*/ 5627835 w 12192002"/>
              <a:gd name="connsiteY1525" fmla="*/ 1472077 h 6858000"/>
              <a:gd name="connsiteX1526" fmla="*/ 5629816 w 12192002"/>
              <a:gd name="connsiteY1526" fmla="*/ 1471412 h 6858000"/>
              <a:gd name="connsiteX1527" fmla="*/ 5634124 w 12192002"/>
              <a:gd name="connsiteY1527" fmla="*/ 1470572 h 6858000"/>
              <a:gd name="connsiteX1528" fmla="*/ 5755832 w 12192002"/>
              <a:gd name="connsiteY1528" fmla="*/ 1383886 h 6858000"/>
              <a:gd name="connsiteX1529" fmla="*/ 6014186 w 12192002"/>
              <a:gd name="connsiteY1529" fmla="*/ 1279799 h 6858000"/>
              <a:gd name="connsiteX1530" fmla="*/ 6901619 w 12192002"/>
              <a:gd name="connsiteY1530" fmla="*/ 1047874 h 6858000"/>
              <a:gd name="connsiteX1531" fmla="*/ 6931566 w 12192002"/>
              <a:gd name="connsiteY1531" fmla="*/ 1062034 h 6858000"/>
              <a:gd name="connsiteX1532" fmla="*/ 5790982 w 12192002"/>
              <a:gd name="connsiteY1532" fmla="*/ 1561380 h 6858000"/>
              <a:gd name="connsiteX1533" fmla="*/ 6188971 w 12192002"/>
              <a:gd name="connsiteY1533" fmla="*/ 1755168 h 6858000"/>
              <a:gd name="connsiteX1534" fmla="*/ 6202446 w 12192002"/>
              <a:gd name="connsiteY1534" fmla="*/ 1752268 h 6858000"/>
              <a:gd name="connsiteX1535" fmla="*/ 7179560 w 12192002"/>
              <a:gd name="connsiteY1535" fmla="*/ 1467551 h 6858000"/>
              <a:gd name="connsiteX1536" fmla="*/ 7158730 w 12192002"/>
              <a:gd name="connsiteY1536" fmla="*/ 1507835 h 6858000"/>
              <a:gd name="connsiteX1537" fmla="*/ 6326959 w 12192002"/>
              <a:gd name="connsiteY1537" fmla="*/ 1817686 h 6858000"/>
              <a:gd name="connsiteX1538" fmla="*/ 6537433 w 12192002"/>
              <a:gd name="connsiteY1538" fmla="*/ 1907790 h 6858000"/>
              <a:gd name="connsiteX1539" fmla="*/ 6550221 w 12192002"/>
              <a:gd name="connsiteY1539" fmla="*/ 1910729 h 6858000"/>
              <a:gd name="connsiteX1540" fmla="*/ 6964438 w 12192002"/>
              <a:gd name="connsiteY1540" fmla="*/ 2209505 h 6858000"/>
              <a:gd name="connsiteX1541" fmla="*/ 7367862 w 12192002"/>
              <a:gd name="connsiteY1541" fmla="*/ 2806833 h 6858000"/>
              <a:gd name="connsiteX1542" fmla="*/ 7364329 w 12192002"/>
              <a:gd name="connsiteY1542" fmla="*/ 2826907 h 6858000"/>
              <a:gd name="connsiteX1543" fmla="*/ 7290545 w 12192002"/>
              <a:gd name="connsiteY1543" fmla="*/ 2850663 h 6858000"/>
              <a:gd name="connsiteX1544" fmla="*/ 6472036 w 12192002"/>
              <a:gd name="connsiteY1544" fmla="*/ 1959003 h 6858000"/>
              <a:gd name="connsiteX1545" fmla="*/ 5792897 w 12192002"/>
              <a:gd name="connsiteY1545" fmla="*/ 1647747 h 6858000"/>
              <a:gd name="connsiteX1546" fmla="*/ 5842751 w 12192002"/>
              <a:gd name="connsiteY1546" fmla="*/ 1816112 h 6858000"/>
              <a:gd name="connsiteX1547" fmla="*/ 5847424 w 12192002"/>
              <a:gd name="connsiteY1547" fmla="*/ 1815776 h 6858000"/>
              <a:gd name="connsiteX1548" fmla="*/ 6399821 w 12192002"/>
              <a:gd name="connsiteY1548" fmla="*/ 2344799 h 6858000"/>
              <a:gd name="connsiteX1549" fmla="*/ 6323232 w 12192002"/>
              <a:gd name="connsiteY1549" fmla="*/ 2389634 h 6858000"/>
              <a:gd name="connsiteX1550" fmla="*/ 5942957 w 12192002"/>
              <a:gd name="connsiteY1550" fmla="*/ 2077708 h 6858000"/>
              <a:gd name="connsiteX1551" fmla="*/ 5921559 w 12192002"/>
              <a:gd name="connsiteY1551" fmla="*/ 2378596 h 6858000"/>
              <a:gd name="connsiteX1552" fmla="*/ 5817651 w 12192002"/>
              <a:gd name="connsiteY1552" fmla="*/ 3023919 h 6858000"/>
              <a:gd name="connsiteX1553" fmla="*/ 5729634 w 12192002"/>
              <a:gd name="connsiteY1553" fmla="*/ 3051849 h 6858000"/>
              <a:gd name="connsiteX1554" fmla="*/ 5611018 w 12192002"/>
              <a:gd name="connsiteY1554" fmla="*/ 2316769 h 6858000"/>
              <a:gd name="connsiteX1555" fmla="*/ 5687608 w 12192002"/>
              <a:gd name="connsiteY1555" fmla="*/ 2039972 h 6858000"/>
              <a:gd name="connsiteX1556" fmla="*/ 5657554 w 12192002"/>
              <a:gd name="connsiteY1556" fmla="*/ 1576445 h 6858000"/>
              <a:gd name="connsiteX1557" fmla="*/ 5150475 w 12192002"/>
              <a:gd name="connsiteY1557" fmla="*/ 1274012 h 6858000"/>
              <a:gd name="connsiteX1558" fmla="*/ 5349142 w 12192002"/>
              <a:gd name="connsiteY1558" fmla="*/ 2204405 h 6858000"/>
              <a:gd name="connsiteX1559" fmla="*/ 5262214 w 12192002"/>
              <a:gd name="connsiteY1559" fmla="*/ 2233836 h 6858000"/>
              <a:gd name="connsiteX1560" fmla="*/ 4981539 w 12192002"/>
              <a:gd name="connsiteY1560" fmla="*/ 1542201 h 6858000"/>
              <a:gd name="connsiteX1561" fmla="*/ 4958461 w 12192002"/>
              <a:gd name="connsiteY1561" fmla="*/ 1136957 h 6858000"/>
              <a:gd name="connsiteX1562" fmla="*/ 4655015 w 12192002"/>
              <a:gd name="connsiteY1562" fmla="*/ 891426 h 6858000"/>
              <a:gd name="connsiteX1563" fmla="*/ 4348002 w 12192002"/>
              <a:gd name="connsiteY1563" fmla="*/ 2205895 h 6858000"/>
              <a:gd name="connsiteX1564" fmla="*/ 4262250 w 12192002"/>
              <a:gd name="connsiteY1564" fmla="*/ 2219972 h 6858000"/>
              <a:gd name="connsiteX1565" fmla="*/ 4550611 w 12192002"/>
              <a:gd name="connsiteY1565" fmla="*/ 817540 h 6858000"/>
              <a:gd name="connsiteX1566" fmla="*/ 4564418 w 12192002"/>
              <a:gd name="connsiteY1566" fmla="*/ 808293 h 6858000"/>
              <a:gd name="connsiteX1567" fmla="*/ 4266388 w 12192002"/>
              <a:gd name="connsiteY1567" fmla="*/ 500083 h 6858000"/>
              <a:gd name="connsiteX1568" fmla="*/ 4032842 w 12192002"/>
              <a:gd name="connsiteY1568" fmla="*/ 211809 h 6858000"/>
              <a:gd name="connsiteX1569" fmla="*/ 3721337 w 12192002"/>
              <a:gd name="connsiteY1569" fmla="*/ 0 h 6858000"/>
              <a:gd name="connsiteX1570" fmla="*/ 3797544 w 12192002"/>
              <a:gd name="connsiteY1570" fmla="*/ 0 h 6858000"/>
              <a:gd name="connsiteX1571" fmla="*/ 3775734 w 12192002"/>
              <a:gd name="connsiteY1571" fmla="*/ 95131 h 6858000"/>
              <a:gd name="connsiteX1572" fmla="*/ 3724807 w 12192002"/>
              <a:gd name="connsiteY1572" fmla="*/ 272257 h 6858000"/>
              <a:gd name="connsiteX1573" fmla="*/ 3726844 w 12192002"/>
              <a:gd name="connsiteY1573" fmla="*/ 282988 h 6858000"/>
              <a:gd name="connsiteX1574" fmla="*/ 3742664 w 12192002"/>
              <a:gd name="connsiteY1574" fmla="*/ 279918 h 6858000"/>
              <a:gd name="connsiteX1575" fmla="*/ 4103910 w 12192002"/>
              <a:gd name="connsiteY1575" fmla="*/ 1161917 h 6858000"/>
              <a:gd name="connsiteX1576" fmla="*/ 4020269 w 12192002"/>
              <a:gd name="connsiteY1576" fmla="*/ 1200406 h 6858000"/>
              <a:gd name="connsiteX1577" fmla="*/ 3674882 w 12192002"/>
              <a:gd name="connsiteY1577" fmla="*/ 488524 h 6858000"/>
              <a:gd name="connsiteX1578" fmla="*/ 3132682 w 12192002"/>
              <a:gd name="connsiteY1578" fmla="*/ 1072284 h 6858000"/>
              <a:gd name="connsiteX1579" fmla="*/ 2716346 w 12192002"/>
              <a:gd name="connsiteY1579" fmla="*/ 1276376 h 6858000"/>
              <a:gd name="connsiteX1580" fmla="*/ 2716772 w 12192002"/>
              <a:gd name="connsiteY1580" fmla="*/ 1255462 h 6858000"/>
              <a:gd name="connsiteX1581" fmla="*/ 3471096 w 12192002"/>
              <a:gd name="connsiteY1581" fmla="*/ 437072 h 6858000"/>
              <a:gd name="connsiteX1582" fmla="*/ 3639057 w 12192002"/>
              <a:gd name="connsiteY1582" fmla="*/ 286334 h 6858000"/>
              <a:gd name="connsiteX1583" fmla="*/ 3640309 w 12192002"/>
              <a:gd name="connsiteY1583" fmla="*/ 284664 h 6858000"/>
              <a:gd name="connsiteX1584" fmla="*/ 3646022 w 12192002"/>
              <a:gd name="connsiteY1584" fmla="*/ 276711 h 6858000"/>
              <a:gd name="connsiteX1585" fmla="*/ 3707943 w 12192002"/>
              <a:gd name="connsiteY1585" fmla="*/ 65958 h 6858000"/>
              <a:gd name="connsiteX1586" fmla="*/ 2867960 w 12192002"/>
              <a:gd name="connsiteY1586" fmla="*/ 0 h 6858000"/>
              <a:gd name="connsiteX1587" fmla="*/ 2926351 w 12192002"/>
              <a:gd name="connsiteY1587" fmla="*/ 0 h 6858000"/>
              <a:gd name="connsiteX1588" fmla="*/ 2902823 w 12192002"/>
              <a:gd name="connsiteY1588" fmla="*/ 262929 h 6858000"/>
              <a:gd name="connsiteX1589" fmla="*/ 2940663 w 12192002"/>
              <a:gd name="connsiteY1589" fmla="*/ 140884 h 6858000"/>
              <a:gd name="connsiteX1590" fmla="*/ 2947039 w 12192002"/>
              <a:gd name="connsiteY1590" fmla="*/ 122524 h 6858000"/>
              <a:gd name="connsiteX1591" fmla="*/ 2984316 w 12192002"/>
              <a:gd name="connsiteY1591" fmla="*/ 0 h 6858000"/>
              <a:gd name="connsiteX1592" fmla="*/ 3016114 w 12192002"/>
              <a:gd name="connsiteY1592" fmla="*/ 0 h 6858000"/>
              <a:gd name="connsiteX1593" fmla="*/ 2979949 w 12192002"/>
              <a:gd name="connsiteY1593" fmla="*/ 119274 h 6858000"/>
              <a:gd name="connsiteX1594" fmla="*/ 3023879 w 12192002"/>
              <a:gd name="connsiteY1594" fmla="*/ 0 h 6858000"/>
              <a:gd name="connsiteX1595" fmla="*/ 3105400 w 12192002"/>
              <a:gd name="connsiteY1595" fmla="*/ 0 h 6858000"/>
              <a:gd name="connsiteX1596" fmla="*/ 3094669 w 12192002"/>
              <a:gd name="connsiteY1596" fmla="*/ 30308 h 6858000"/>
              <a:gd name="connsiteX1597" fmla="*/ 2901945 w 12192002"/>
              <a:gd name="connsiteY1597" fmla="*/ 466538 h 6858000"/>
              <a:gd name="connsiteX1598" fmla="*/ 2815209 w 12192002"/>
              <a:gd name="connsiteY1598" fmla="*/ 497361 h 6858000"/>
              <a:gd name="connsiteX1599" fmla="*/ 2844845 w 12192002"/>
              <a:gd name="connsiteY1599" fmla="*/ 127638 h 6858000"/>
              <a:gd name="connsiteX1600" fmla="*/ 1057230 w 12192002"/>
              <a:gd name="connsiteY1600" fmla="*/ 0 h 6858000"/>
              <a:gd name="connsiteX1601" fmla="*/ 1111003 w 12192002"/>
              <a:gd name="connsiteY1601" fmla="*/ 0 h 6858000"/>
              <a:gd name="connsiteX1602" fmla="*/ 1125553 w 12192002"/>
              <a:gd name="connsiteY1602" fmla="*/ 52588 h 6858000"/>
              <a:gd name="connsiteX1603" fmla="*/ 1304276 w 12192002"/>
              <a:gd name="connsiteY1603" fmla="*/ 476275 h 6858000"/>
              <a:gd name="connsiteX1604" fmla="*/ 1492066 w 12192002"/>
              <a:gd name="connsiteY1604" fmla="*/ 886333 h 6858000"/>
              <a:gd name="connsiteX1605" fmla="*/ 1423698 w 12192002"/>
              <a:gd name="connsiteY1605" fmla="*/ 710817 h 6858000"/>
              <a:gd name="connsiteX1606" fmla="*/ 1357609 w 12192002"/>
              <a:gd name="connsiteY1606" fmla="*/ 532892 h 6858000"/>
              <a:gd name="connsiteX1607" fmla="*/ 1309550 w 12192002"/>
              <a:gd name="connsiteY1607" fmla="*/ 374031 h 6858000"/>
              <a:gd name="connsiteX1608" fmla="*/ 1193673 w 12192002"/>
              <a:gd name="connsiteY1608" fmla="*/ 49533 h 6858000"/>
              <a:gd name="connsiteX1609" fmla="*/ 1164391 w 12192002"/>
              <a:gd name="connsiteY1609" fmla="*/ 0 h 6858000"/>
              <a:gd name="connsiteX1610" fmla="*/ 1200666 w 12192002"/>
              <a:gd name="connsiteY1610" fmla="*/ 0 h 6858000"/>
              <a:gd name="connsiteX1611" fmla="*/ 1223408 w 12192002"/>
              <a:gd name="connsiteY1611" fmla="*/ 38996 h 6858000"/>
              <a:gd name="connsiteX1612" fmla="*/ 1339635 w 12192002"/>
              <a:gd name="connsiteY1612" fmla="*/ 365517 h 6858000"/>
              <a:gd name="connsiteX1613" fmla="*/ 1387469 w 12192002"/>
              <a:gd name="connsiteY1613" fmla="*/ 523079 h 6858000"/>
              <a:gd name="connsiteX1614" fmla="*/ 1452685 w 12192002"/>
              <a:gd name="connsiteY1614" fmla="*/ 699806 h 6858000"/>
              <a:gd name="connsiteX1615" fmla="*/ 1492092 w 12192002"/>
              <a:gd name="connsiteY1615" fmla="*/ 800424 h 6858000"/>
              <a:gd name="connsiteX1616" fmla="*/ 1455302 w 12192002"/>
              <a:gd name="connsiteY1616" fmla="*/ 632913 h 6858000"/>
              <a:gd name="connsiteX1617" fmla="*/ 1222336 w 12192002"/>
              <a:gd name="connsiteY1617" fmla="*/ 9480 h 6858000"/>
              <a:gd name="connsiteX1618" fmla="*/ 1214634 w 12192002"/>
              <a:gd name="connsiteY1618" fmla="*/ 0 h 6858000"/>
              <a:gd name="connsiteX1619" fmla="*/ 1289827 w 12192002"/>
              <a:gd name="connsiteY1619" fmla="*/ 0 h 6858000"/>
              <a:gd name="connsiteX1620" fmla="*/ 1321076 w 12192002"/>
              <a:gd name="connsiteY1620" fmla="*/ 59722 h 6858000"/>
              <a:gd name="connsiteX1621" fmla="*/ 1512579 w 12192002"/>
              <a:gd name="connsiteY1621" fmla="*/ 626441 h 6858000"/>
              <a:gd name="connsiteX1622" fmla="*/ 1506076 w 12192002"/>
              <a:gd name="connsiteY1622" fmla="*/ 1089289 h 6858000"/>
              <a:gd name="connsiteX1623" fmla="*/ 1486346 w 12192002"/>
              <a:gd name="connsiteY1623" fmla="*/ 1079919 h 6858000"/>
              <a:gd name="connsiteX1624" fmla="*/ 1070511 w 12192002"/>
              <a:gd name="connsiteY1624" fmla="*/ 48609 h 6858000"/>
              <a:gd name="connsiteX1625" fmla="*/ 43151 w 12192002"/>
              <a:gd name="connsiteY1625" fmla="*/ 0 h 6858000"/>
              <a:gd name="connsiteX1626" fmla="*/ 95283 w 12192002"/>
              <a:gd name="connsiteY1626" fmla="*/ 0 h 6858000"/>
              <a:gd name="connsiteX1627" fmla="*/ 300708 w 12192002"/>
              <a:gd name="connsiteY1627" fmla="*/ 154571 h 6858000"/>
              <a:gd name="connsiteX1628" fmla="*/ 530414 w 12192002"/>
              <a:gd name="connsiteY1628" fmla="*/ 354673 h 6858000"/>
              <a:gd name="connsiteX1629" fmla="*/ 333785 w 12192002"/>
              <a:gd name="connsiteY1629" fmla="*/ 161564 h 6858000"/>
              <a:gd name="connsiteX1630" fmla="*/ 147005 w 12192002"/>
              <a:gd name="connsiteY1630" fmla="*/ 0 h 6858000"/>
              <a:gd name="connsiteX1631" fmla="*/ 272509 w 12192002"/>
              <a:gd name="connsiteY1631" fmla="*/ 0 h 6858000"/>
              <a:gd name="connsiteX1632" fmla="*/ 326276 w 12192002"/>
              <a:gd name="connsiteY1632" fmla="*/ 45847 h 6858000"/>
              <a:gd name="connsiteX1633" fmla="*/ 823759 w 12192002"/>
              <a:gd name="connsiteY1633" fmla="*/ 574145 h 6858000"/>
              <a:gd name="connsiteX1634" fmla="*/ 811254 w 12192002"/>
              <a:gd name="connsiteY1634" fmla="*/ 665546 h 6858000"/>
              <a:gd name="connsiteX1635" fmla="*/ 154042 w 12192002"/>
              <a:gd name="connsiteY1635" fmla="*/ 261522 h 6858000"/>
              <a:gd name="connsiteX1636" fmla="*/ 13550 w 12192002"/>
              <a:gd name="connsiteY1636" fmla="*/ 158423 h 6858000"/>
              <a:gd name="connsiteX1637" fmla="*/ 0 w 12192002"/>
              <a:gd name="connsiteY1637" fmla="*/ 146618 h 6858000"/>
              <a:gd name="connsiteX1638" fmla="*/ 0 w 12192002"/>
              <a:gd name="connsiteY1638" fmla="*/ 59161 h 6858000"/>
              <a:gd name="connsiteX1639" fmla="*/ 45427 w 12192002"/>
              <a:gd name="connsiteY1639" fmla="*/ 101078 h 6858000"/>
              <a:gd name="connsiteX1640" fmla="*/ 630103 w 12192002"/>
              <a:gd name="connsiteY1640" fmla="*/ 485885 h 6858000"/>
              <a:gd name="connsiteX1641" fmla="*/ 532040 w 12192002"/>
              <a:gd name="connsiteY1641" fmla="*/ 399359 h 6858000"/>
              <a:gd name="connsiteX1642" fmla="*/ 517618 w 12192002"/>
              <a:gd name="connsiteY1642" fmla="*/ 385726 h 6858000"/>
              <a:gd name="connsiteX1643" fmla="*/ 285074 w 12192002"/>
              <a:gd name="connsiteY1643" fmla="*/ 18275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Lst>
            <a:rect l="l" t="t" r="r" b="b"/>
            <a:pathLst>
              <a:path w="12192002" h="6858000">
                <a:moveTo>
                  <a:pt x="369702" y="6712169"/>
                </a:moveTo>
                <a:lnTo>
                  <a:pt x="366575" y="6715556"/>
                </a:lnTo>
                <a:cubicBezTo>
                  <a:pt x="367954" y="6715031"/>
                  <a:pt x="369326" y="6714512"/>
                  <a:pt x="371637" y="6713954"/>
                </a:cubicBezTo>
                <a:close/>
                <a:moveTo>
                  <a:pt x="7392322" y="6658238"/>
                </a:moveTo>
                <a:cubicBezTo>
                  <a:pt x="7466250" y="6681109"/>
                  <a:pt x="7539706" y="6707100"/>
                  <a:pt x="7611337" y="6732821"/>
                </a:cubicBezTo>
                <a:cubicBezTo>
                  <a:pt x="7723489" y="6773078"/>
                  <a:pt x="7838666" y="6813801"/>
                  <a:pt x="7955762" y="6842006"/>
                </a:cubicBezTo>
                <a:cubicBezTo>
                  <a:pt x="7825893" y="6763794"/>
                  <a:pt x="7655160" y="6705586"/>
                  <a:pt x="7512455" y="6674734"/>
                </a:cubicBezTo>
                <a:close/>
                <a:moveTo>
                  <a:pt x="9928143" y="6515312"/>
                </a:moveTo>
                <a:lnTo>
                  <a:pt x="9753801" y="6525103"/>
                </a:lnTo>
                <a:cubicBezTo>
                  <a:pt x="9696294" y="6528458"/>
                  <a:pt x="9636969" y="6531530"/>
                  <a:pt x="9578027" y="6532104"/>
                </a:cubicBezTo>
                <a:cubicBezTo>
                  <a:pt x="9526546" y="6532538"/>
                  <a:pt x="9474842" y="6530381"/>
                  <a:pt x="9424342" y="6528403"/>
                </a:cubicBezTo>
                <a:cubicBezTo>
                  <a:pt x="9283243" y="6523421"/>
                  <a:pt x="9137206" y="6518329"/>
                  <a:pt x="9001907" y="6560369"/>
                </a:cubicBezTo>
                <a:cubicBezTo>
                  <a:pt x="8974564" y="6568983"/>
                  <a:pt x="8948144" y="6579668"/>
                  <a:pt x="8922138" y="6591702"/>
                </a:cubicBezTo>
                <a:cubicBezTo>
                  <a:pt x="8976395" y="6597451"/>
                  <a:pt x="9031633" y="6600803"/>
                  <a:pt x="9087550" y="6599765"/>
                </a:cubicBezTo>
                <a:cubicBezTo>
                  <a:pt x="9228396" y="6598297"/>
                  <a:pt x="9371812" y="6576077"/>
                  <a:pt x="9512475" y="6563693"/>
                </a:cubicBezTo>
                <a:cubicBezTo>
                  <a:pt x="9626059" y="6554204"/>
                  <a:pt x="9898686" y="6537707"/>
                  <a:pt x="9928143" y="6515312"/>
                </a:cubicBezTo>
                <a:close/>
                <a:moveTo>
                  <a:pt x="9351220" y="6459370"/>
                </a:moveTo>
                <a:cubicBezTo>
                  <a:pt x="9225400" y="6463303"/>
                  <a:pt x="9098278" y="6481291"/>
                  <a:pt x="8999756" y="6529929"/>
                </a:cubicBezTo>
                <a:cubicBezTo>
                  <a:pt x="9138083" y="6488352"/>
                  <a:pt x="9284119" y="6493450"/>
                  <a:pt x="9425830" y="6498517"/>
                </a:cubicBezTo>
                <a:cubicBezTo>
                  <a:pt x="9476320" y="6500495"/>
                  <a:pt x="9528123" y="6502029"/>
                  <a:pt x="9578307" y="6502035"/>
                </a:cubicBezTo>
                <a:cubicBezTo>
                  <a:pt x="9636540" y="6501999"/>
                  <a:pt x="9695359" y="6498204"/>
                  <a:pt x="9752771" y="6495471"/>
                </a:cubicBezTo>
                <a:lnTo>
                  <a:pt x="9852779" y="6489665"/>
                </a:lnTo>
                <a:cubicBezTo>
                  <a:pt x="9815758" y="6484629"/>
                  <a:pt x="9764024" y="6478620"/>
                  <a:pt x="9694862" y="6473140"/>
                </a:cubicBezTo>
                <a:cubicBezTo>
                  <a:pt x="9601553" y="6465560"/>
                  <a:pt x="9477038" y="6455438"/>
                  <a:pt x="9351220" y="6459370"/>
                </a:cubicBez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7254615" y="5911918"/>
                </a:moveTo>
                <a:cubicBezTo>
                  <a:pt x="7274645" y="5934852"/>
                  <a:pt x="7294062" y="5957691"/>
                  <a:pt x="7312589" y="5982309"/>
                </a:cubicBezTo>
                <a:cubicBezTo>
                  <a:pt x="7413753" y="6114421"/>
                  <a:pt x="7483941" y="6266763"/>
                  <a:pt x="7580896" y="6402069"/>
                </a:cubicBezTo>
                <a:cubicBezTo>
                  <a:pt x="7695169" y="6561808"/>
                  <a:pt x="7849203" y="6676399"/>
                  <a:pt x="7990862" y="6807025"/>
                </a:cubicBezTo>
                <a:cubicBezTo>
                  <a:pt x="7962703" y="6748256"/>
                  <a:pt x="7917173" y="6697712"/>
                  <a:pt x="7871964" y="6649139"/>
                </a:cubicBezTo>
                <a:lnTo>
                  <a:pt x="7859674" y="6636358"/>
                </a:lnTo>
                <a:cubicBezTo>
                  <a:pt x="7748530" y="6516822"/>
                  <a:pt x="7645260" y="6386311"/>
                  <a:pt x="7545050" y="6260110"/>
                </a:cubicBezTo>
                <a:cubicBezTo>
                  <a:pt x="7452767" y="6142819"/>
                  <a:pt x="7357042" y="6023723"/>
                  <a:pt x="7254615" y="5911918"/>
                </a:cubicBezTo>
                <a:close/>
                <a:moveTo>
                  <a:pt x="9078855" y="5884754"/>
                </a:moveTo>
                <a:cubicBezTo>
                  <a:pt x="8942634" y="6070158"/>
                  <a:pt x="8787932" y="6315508"/>
                  <a:pt x="8825188" y="6496752"/>
                </a:cubicBezTo>
                <a:cubicBezTo>
                  <a:pt x="8871718" y="6270055"/>
                  <a:pt x="8975231" y="6063621"/>
                  <a:pt x="9078855" y="5884754"/>
                </a:cubicBezTo>
                <a:close/>
                <a:moveTo>
                  <a:pt x="9113805" y="5883072"/>
                </a:moveTo>
                <a:cubicBezTo>
                  <a:pt x="9009770" y="6060592"/>
                  <a:pt x="8903644" y="6267900"/>
                  <a:pt x="8855200" y="6494950"/>
                </a:cubicBezTo>
                <a:cubicBezTo>
                  <a:pt x="8971799" y="6300136"/>
                  <a:pt x="9069545" y="6103069"/>
                  <a:pt x="9113805" y="5883072"/>
                </a:cubicBezTo>
                <a:close/>
                <a:moveTo>
                  <a:pt x="9123940" y="5825040"/>
                </a:moveTo>
                <a:cubicBezTo>
                  <a:pt x="9123142" y="5826205"/>
                  <a:pt x="9122347" y="5827360"/>
                  <a:pt x="9120846" y="5829053"/>
                </a:cubicBezTo>
                <a:lnTo>
                  <a:pt x="9123267" y="5829425"/>
                </a:ln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close/>
                <a:moveTo>
                  <a:pt x="5539432" y="5642928"/>
                </a:moveTo>
                <a:cubicBezTo>
                  <a:pt x="5544304" y="5659969"/>
                  <a:pt x="5549664" y="5677449"/>
                  <a:pt x="5555462" y="5694454"/>
                </a:cubicBezTo>
                <a:cubicBezTo>
                  <a:pt x="5631122" y="5909386"/>
                  <a:pt x="5731219" y="6118228"/>
                  <a:pt x="5828270" y="6320663"/>
                </a:cubicBezTo>
                <a:cubicBezTo>
                  <a:pt x="5868407" y="6404290"/>
                  <a:pt x="5908581" y="6488842"/>
                  <a:pt x="5947416" y="6574846"/>
                </a:cubicBezTo>
                <a:cubicBezTo>
                  <a:pt x="5894674" y="6327329"/>
                  <a:pt x="5793017"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10097724" y="5591852"/>
                </a:moveTo>
                <a:cubicBezTo>
                  <a:pt x="9944682" y="5593954"/>
                  <a:pt x="9791714" y="5611746"/>
                  <a:pt x="9645248" y="5630119"/>
                </a:cubicBezTo>
                <a:cubicBezTo>
                  <a:pt x="9610727" y="5634568"/>
                  <a:pt x="9577456" y="5639754"/>
                  <a:pt x="9543858" y="5650510"/>
                </a:cubicBezTo>
                <a:cubicBezTo>
                  <a:pt x="9550063" y="5662642"/>
                  <a:pt x="9629757" y="5633895"/>
                  <a:pt x="9681648" y="5629828"/>
                </a:cubicBezTo>
                <a:cubicBezTo>
                  <a:pt x="9969341" y="5609845"/>
                  <a:pt x="10272689" y="5655720"/>
                  <a:pt x="10557846" y="5601337"/>
                </a:cubicBezTo>
                <a:cubicBezTo>
                  <a:pt x="10473933" y="5611321"/>
                  <a:pt x="10386637" y="5605065"/>
                  <a:pt x="10301704" y="5598847"/>
                </a:cubicBezTo>
                <a:cubicBezTo>
                  <a:pt x="10284536" y="5597562"/>
                  <a:pt x="10267371" y="5596280"/>
                  <a:pt x="10250553" y="5595539"/>
                </a:cubicBezTo>
                <a:cubicBezTo>
                  <a:pt x="10199759" y="5592194"/>
                  <a:pt x="10148737" y="5591152"/>
                  <a:pt x="10097724" y="5591852"/>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7015907" y="5541548"/>
                </a:moveTo>
                <a:cubicBezTo>
                  <a:pt x="7100896" y="5613517"/>
                  <a:pt x="7181386" y="5690562"/>
                  <a:pt x="7259646" y="5765985"/>
                </a:cubicBezTo>
                <a:cubicBezTo>
                  <a:pt x="7425913" y="5926010"/>
                  <a:pt x="7598167" y="6091445"/>
                  <a:pt x="7741483" y="6279980"/>
                </a:cubicBezTo>
                <a:cubicBezTo>
                  <a:pt x="7847640" y="6419905"/>
                  <a:pt x="7937072" y="6571994"/>
                  <a:pt x="8008941" y="6733560"/>
                </a:cubicBezTo>
                <a:cubicBezTo>
                  <a:pt x="8009955" y="6694639"/>
                  <a:pt x="8010548" y="6654374"/>
                  <a:pt x="7999234" y="6610993"/>
                </a:cubicBezTo>
                <a:cubicBezTo>
                  <a:pt x="7958140" y="6454784"/>
                  <a:pt x="7815502" y="6314397"/>
                  <a:pt x="7715154" y="6197148"/>
                </a:cubicBezTo>
                <a:cubicBezTo>
                  <a:pt x="7576575" y="6034314"/>
                  <a:pt x="7431075" y="5876188"/>
                  <a:pt x="7271900" y="5734551"/>
                </a:cubicBezTo>
                <a:cubicBezTo>
                  <a:pt x="7230409" y="5698079"/>
                  <a:pt x="7098810" y="5590772"/>
                  <a:pt x="7015907" y="5541548"/>
                </a:cubicBezTo>
                <a:close/>
                <a:moveTo>
                  <a:pt x="2650666" y="5530686"/>
                </a:moveTo>
                <a:cubicBezTo>
                  <a:pt x="2650695" y="5531619"/>
                  <a:pt x="2650695" y="5531619"/>
                  <a:pt x="2650249" y="5532101"/>
                </a:cubicBezTo>
                <a:cubicBezTo>
                  <a:pt x="2594633" y="5864991"/>
                  <a:pt x="2624834" y="6212617"/>
                  <a:pt x="2663808" y="6535215"/>
                </a:cubicBezTo>
                <a:lnTo>
                  <a:pt x="2665418" y="6132756"/>
                </a:lnTo>
                <a:cubicBezTo>
                  <a:pt x="2666315" y="5945493"/>
                  <a:pt x="2661038" y="5743579"/>
                  <a:pt x="2650666" y="5530686"/>
                </a:cubicBezTo>
                <a:close/>
                <a:moveTo>
                  <a:pt x="10218664" y="5525300"/>
                </a:moveTo>
                <a:cubicBezTo>
                  <a:pt x="10171755" y="5524070"/>
                  <a:pt x="10126463" y="5525064"/>
                  <a:pt x="10086154" y="5525937"/>
                </a:cubicBezTo>
                <a:cubicBezTo>
                  <a:pt x="9975638" y="5528402"/>
                  <a:pt x="9876341" y="5531370"/>
                  <a:pt x="9778614" y="5550189"/>
                </a:cubicBezTo>
                <a:cubicBezTo>
                  <a:pt x="9714017" y="5562376"/>
                  <a:pt x="9654494" y="5581286"/>
                  <a:pt x="9601703" y="5605852"/>
                </a:cubicBezTo>
                <a:cubicBezTo>
                  <a:pt x="9614985" y="5603489"/>
                  <a:pt x="9628056" y="5602024"/>
                  <a:pt x="9641684" y="5600203"/>
                </a:cubicBezTo>
                <a:cubicBezTo>
                  <a:pt x="9838075" y="5575001"/>
                  <a:pt x="10046725" y="5551921"/>
                  <a:pt x="10252799" y="5564971"/>
                </a:cubicBezTo>
                <a:lnTo>
                  <a:pt x="10304297" y="5568822"/>
                </a:lnTo>
                <a:cubicBezTo>
                  <a:pt x="10380931" y="5574228"/>
                  <a:pt x="10459361" y="5580014"/>
                  <a:pt x="10533945" y="5573703"/>
                </a:cubicBezTo>
                <a:cubicBezTo>
                  <a:pt x="10504378" y="5568851"/>
                  <a:pt x="10475221" y="5562210"/>
                  <a:pt x="10446061" y="5555562"/>
                </a:cubicBezTo>
                <a:cubicBezTo>
                  <a:pt x="10417803" y="5549116"/>
                  <a:pt x="10389545" y="5542665"/>
                  <a:pt x="10360877" y="5538004"/>
                </a:cubicBezTo>
                <a:cubicBezTo>
                  <a:pt x="10314101" y="5529982"/>
                  <a:pt x="10265574" y="5526529"/>
                  <a:pt x="10218664" y="5525300"/>
                </a:cubicBezTo>
                <a:close/>
                <a:moveTo>
                  <a:pt x="6946849" y="5523271"/>
                </a:moveTo>
                <a:cubicBezTo>
                  <a:pt x="6946657" y="5524520"/>
                  <a:pt x="6946560" y="5525151"/>
                  <a:pt x="6946972" y="5526491"/>
                </a:cubicBezTo>
                <a:cubicBezTo>
                  <a:pt x="6980090" y="5601397"/>
                  <a:pt x="7043425" y="5661082"/>
                  <a:pt x="7105827" y="5718700"/>
                </a:cubicBezTo>
                <a:lnTo>
                  <a:pt x="7126431" y="5737872"/>
                </a:lnTo>
                <a:cubicBezTo>
                  <a:pt x="7289613" y="5889736"/>
                  <a:pt x="7430828" y="6067705"/>
                  <a:pt x="7567269" y="6240461"/>
                </a:cubicBezTo>
                <a:cubicBezTo>
                  <a:pt x="7666876" y="6366562"/>
                  <a:pt x="7769633" y="6496348"/>
                  <a:pt x="7880270" y="6615176"/>
                </a:cubicBezTo>
                <a:lnTo>
                  <a:pt x="7892560" y="6627949"/>
                </a:lnTo>
                <a:cubicBezTo>
                  <a:pt x="7919687" y="6657095"/>
                  <a:pt x="7947417" y="6686334"/>
                  <a:pt x="7971643" y="6718236"/>
                </a:cubicBezTo>
                <a:cubicBezTo>
                  <a:pt x="7902183" y="6569208"/>
                  <a:pt x="7817787" y="6428779"/>
                  <a:pt x="7719359" y="6299011"/>
                </a:cubicBezTo>
                <a:cubicBezTo>
                  <a:pt x="7577670" y="6112005"/>
                  <a:pt x="7405928" y="5947293"/>
                  <a:pt x="7240170" y="5787985"/>
                </a:cubicBezTo>
                <a:cubicBezTo>
                  <a:pt x="7146175" y="5697975"/>
                  <a:pt x="7050053" y="5605722"/>
                  <a:pt x="6946849" y="5523271"/>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0104407" y="5458317"/>
                </a:moveTo>
                <a:cubicBezTo>
                  <a:pt x="9978788" y="5456650"/>
                  <a:pt x="9828621" y="5479881"/>
                  <a:pt x="9704375" y="5536349"/>
                </a:cubicBezTo>
                <a:cubicBezTo>
                  <a:pt x="9726987" y="5530319"/>
                  <a:pt x="9749595" y="5524291"/>
                  <a:pt x="9773804" y="5519543"/>
                </a:cubicBezTo>
                <a:cubicBezTo>
                  <a:pt x="9873880" y="5500749"/>
                  <a:pt x="9974285" y="5497081"/>
                  <a:pt x="10086605" y="5494992"/>
                </a:cubicBezTo>
                <a:cubicBezTo>
                  <a:pt x="10168672" y="5493085"/>
                  <a:pt x="10271028" y="5491236"/>
                  <a:pt x="10367276" y="5507848"/>
                </a:cubicBezTo>
                <a:cubicBezTo>
                  <a:pt x="10396291" y="5513052"/>
                  <a:pt x="10425102" y="5519151"/>
                  <a:pt x="10454262" y="5525798"/>
                </a:cubicBezTo>
                <a:cubicBezTo>
                  <a:pt x="10493323" y="5534530"/>
                  <a:pt x="10531142" y="5542536"/>
                  <a:pt x="10569223" y="5547311"/>
                </a:cubicBezTo>
                <a:cubicBezTo>
                  <a:pt x="10422236" y="5490328"/>
                  <a:pt x="10260055" y="5460700"/>
                  <a:pt x="10104407" y="5458317"/>
                </a:cubicBezTo>
                <a:close/>
                <a:moveTo>
                  <a:pt x="6861797" y="5419899"/>
                </a:moveTo>
                <a:cubicBezTo>
                  <a:pt x="6869009" y="5420845"/>
                  <a:pt x="6876359" y="5423413"/>
                  <a:pt x="6879594" y="5424547"/>
                </a:cubicBezTo>
                <a:cubicBezTo>
                  <a:pt x="7239561" y="5537402"/>
                  <a:pt x="7549592" y="5931521"/>
                  <a:pt x="7789028" y="6212316"/>
                </a:cubicBezTo>
                <a:cubicBezTo>
                  <a:pt x="7920282" y="6366340"/>
                  <a:pt x="8046009" y="6507973"/>
                  <a:pt x="8093600" y="6710671"/>
                </a:cubicBezTo>
                <a:cubicBezTo>
                  <a:pt x="8106357" y="6764837"/>
                  <a:pt x="8115219" y="6810078"/>
                  <a:pt x="8129425" y="6854298"/>
                </a:cubicBezTo>
                <a:lnTo>
                  <a:pt x="8130898" y="6857998"/>
                </a:lnTo>
                <a:lnTo>
                  <a:pt x="7899365" y="6857998"/>
                </a:lnTo>
                <a:lnTo>
                  <a:pt x="7761176" y="6816656"/>
                </a:lnTo>
                <a:cubicBezTo>
                  <a:pt x="7707614" y="6798833"/>
                  <a:pt x="7654620" y="6779815"/>
                  <a:pt x="7602080" y="6760867"/>
                </a:cubicBezTo>
                <a:cubicBezTo>
                  <a:pt x="7499839" y="6724697"/>
                  <a:pt x="7395868" y="6687609"/>
                  <a:pt x="7289862" y="6659827"/>
                </a:cubicBezTo>
                <a:cubicBezTo>
                  <a:pt x="7386721" y="6702866"/>
                  <a:pt x="7479917" y="6741496"/>
                  <a:pt x="7582411" y="6784122"/>
                </a:cubicBezTo>
                <a:lnTo>
                  <a:pt x="7605759" y="6793465"/>
                </a:lnTo>
                <a:cubicBezTo>
                  <a:pt x="7652356" y="6812785"/>
                  <a:pt x="7694400" y="6829482"/>
                  <a:pt x="7737910" y="6840638"/>
                </a:cubicBezTo>
                <a:lnTo>
                  <a:pt x="7826532" y="6857999"/>
                </a:lnTo>
                <a:lnTo>
                  <a:pt x="7696096" y="6857999"/>
                </a:lnTo>
                <a:lnTo>
                  <a:pt x="7594081" y="6821149"/>
                </a:lnTo>
                <a:lnTo>
                  <a:pt x="7570734" y="6811799"/>
                </a:lnTo>
                <a:lnTo>
                  <a:pt x="7271814" y="6684601"/>
                </a:lnTo>
                <a:cubicBezTo>
                  <a:pt x="7315012" y="6740237"/>
                  <a:pt x="7445060" y="6805183"/>
                  <a:pt x="7585232" y="6850060"/>
                </a:cubicBezTo>
                <a:lnTo>
                  <a:pt x="7613775" y="6857998"/>
                </a:lnTo>
                <a:lnTo>
                  <a:pt x="7522197" y="6857998"/>
                </a:lnTo>
                <a:lnTo>
                  <a:pt x="7410696" y="6803861"/>
                </a:lnTo>
                <a:cubicBezTo>
                  <a:pt x="7272778" y="6731418"/>
                  <a:pt x="7152025" y="6653264"/>
                  <a:pt x="7088673" y="6610396"/>
                </a:cubicBezTo>
                <a:cubicBezTo>
                  <a:pt x="7075202" y="6601287"/>
                  <a:pt x="7065689" y="6582532"/>
                  <a:pt x="7090188" y="6584365"/>
                </a:cubicBezTo>
                <a:cubicBezTo>
                  <a:pt x="7322587" y="6603983"/>
                  <a:pt x="7561036" y="6624528"/>
                  <a:pt x="7780046" y="6711283"/>
                </a:cubicBezTo>
                <a:cubicBezTo>
                  <a:pt x="7810971" y="6723712"/>
                  <a:pt x="7991193" y="6837187"/>
                  <a:pt x="7944957" y="6799347"/>
                </a:cubicBezTo>
                <a:cubicBezTo>
                  <a:pt x="7830578" y="6704934"/>
                  <a:pt x="7705171" y="6617800"/>
                  <a:pt x="7601828" y="6503934"/>
                </a:cubicBezTo>
                <a:cubicBezTo>
                  <a:pt x="7389349" y="6269558"/>
                  <a:pt x="7257096" y="5972523"/>
                  <a:pt x="7042773" y="5734011"/>
                </a:cubicBezTo>
                <a:cubicBezTo>
                  <a:pt x="7007812" y="5695337"/>
                  <a:pt x="6799377" y="5515396"/>
                  <a:pt x="6844835" y="5424988"/>
                </a:cubicBezTo>
                <a:cubicBezTo>
                  <a:pt x="6847512" y="5419632"/>
                  <a:pt x="6854586" y="5418954"/>
                  <a:pt x="6861797" y="5419899"/>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cubicBezTo>
                  <a:pt x="1766288" y="5450544"/>
                  <a:pt x="1795121" y="5449390"/>
                  <a:pt x="1824397" y="5447757"/>
                </a:cubicBez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cubicBezTo>
                  <a:pt x="4364015" y="5738366"/>
                  <a:pt x="4369890" y="5733933"/>
                  <a:pt x="4376219" y="5729027"/>
                </a:cubicBez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7427076" y="5142684"/>
                </a:moveTo>
                <a:cubicBezTo>
                  <a:pt x="7446602" y="5152725"/>
                  <a:pt x="7466122" y="5162767"/>
                  <a:pt x="7485963" y="5174783"/>
                </a:cubicBezTo>
                <a:cubicBezTo>
                  <a:pt x="7567460" y="5225071"/>
                  <a:pt x="7639772" y="5286770"/>
                  <a:pt x="7719410" y="5357281"/>
                </a:cubicBezTo>
                <a:cubicBezTo>
                  <a:pt x="7777835" y="5408518"/>
                  <a:pt x="7850375" y="5472816"/>
                  <a:pt x="7907163" y="5546863"/>
                </a:cubicBezTo>
                <a:cubicBezTo>
                  <a:pt x="7924160" y="5569331"/>
                  <a:pt x="7940457" y="5592330"/>
                  <a:pt x="7956656" y="5615961"/>
                </a:cubicBezTo>
                <a:cubicBezTo>
                  <a:pt x="7978464" y="5647485"/>
                  <a:pt x="7999857" y="5677676"/>
                  <a:pt x="8023445" y="5705642"/>
                </a:cubicBezTo>
                <a:cubicBezTo>
                  <a:pt x="7956400" y="5569150"/>
                  <a:pt x="7861731" y="5443166"/>
                  <a:pt x="7754656" y="5341546"/>
                </a:cubicBezTo>
                <a:cubicBezTo>
                  <a:pt x="7668081" y="5259722"/>
                  <a:pt x="7548884" y="5180582"/>
                  <a:pt x="7427076" y="5142684"/>
                </a:cubicBezTo>
                <a:close/>
                <a:moveTo>
                  <a:pt x="7312201" y="5128278"/>
                </a:moveTo>
                <a:cubicBezTo>
                  <a:pt x="7322935" y="5135049"/>
                  <a:pt x="7332964" y="5142350"/>
                  <a:pt x="7343603" y="5149746"/>
                </a:cubicBezTo>
                <a:cubicBezTo>
                  <a:pt x="7496266" y="5257079"/>
                  <a:pt x="7656157" y="5373847"/>
                  <a:pt x="7791759" y="5515717"/>
                </a:cubicBezTo>
                <a:lnTo>
                  <a:pt x="7825280" y="5551608"/>
                </a:lnTo>
                <a:cubicBezTo>
                  <a:pt x="7875363" y="5604773"/>
                  <a:pt x="7926463" y="5659374"/>
                  <a:pt x="7982410" y="5702551"/>
                </a:cubicBezTo>
                <a:cubicBezTo>
                  <a:pt x="7964809" y="5679989"/>
                  <a:pt x="7948608" y="5656366"/>
                  <a:pt x="7932408" y="5632736"/>
                </a:cubicBezTo>
                <a:cubicBezTo>
                  <a:pt x="7916712" y="5609836"/>
                  <a:pt x="7901020" y="5586930"/>
                  <a:pt x="7883927" y="5565087"/>
                </a:cubicBezTo>
                <a:cubicBezTo>
                  <a:pt x="7828664" y="5493188"/>
                  <a:pt x="7757146" y="5430331"/>
                  <a:pt x="7699832" y="5379904"/>
                </a:cubicBezTo>
                <a:cubicBezTo>
                  <a:pt x="7621217" y="5310828"/>
                  <a:pt x="7550116" y="5249322"/>
                  <a:pt x="7470240" y="5200559"/>
                </a:cubicBezTo>
                <a:cubicBezTo>
                  <a:pt x="7417598" y="5168141"/>
                  <a:pt x="7364314" y="5143956"/>
                  <a:pt x="7312201" y="5128278"/>
                </a:cubicBezTo>
                <a:close/>
                <a:moveTo>
                  <a:pt x="7244057" y="5124233"/>
                </a:moveTo>
                <a:cubicBezTo>
                  <a:pt x="7240832" y="5137197"/>
                  <a:pt x="7314310" y="5167040"/>
                  <a:pt x="7353035" y="5197318"/>
                </a:cubicBezTo>
                <a:cubicBezTo>
                  <a:pt x="7566127" y="5367091"/>
                  <a:pt x="7749139" y="5595671"/>
                  <a:pt x="7981878" y="5738345"/>
                </a:cubicBezTo>
                <a:cubicBezTo>
                  <a:pt x="7917138" y="5691903"/>
                  <a:pt x="7860147" y="5631267"/>
                  <a:pt x="7804780" y="5572174"/>
                </a:cubicBezTo>
                <a:cubicBezTo>
                  <a:pt x="7793606" y="5560210"/>
                  <a:pt x="7782433" y="5548247"/>
                  <a:pt x="7771164" y="5536908"/>
                </a:cubicBezTo>
                <a:cubicBezTo>
                  <a:pt x="7637791" y="5396658"/>
                  <a:pt x="7478920" y="5281329"/>
                  <a:pt x="7327465" y="5174181"/>
                </a:cubicBezTo>
                <a:cubicBezTo>
                  <a:pt x="7300620" y="5155330"/>
                  <a:pt x="7274186" y="5137825"/>
                  <a:pt x="7244057" y="5124233"/>
                </a:cubicBezTo>
                <a:close/>
                <a:moveTo>
                  <a:pt x="7133363" y="5050246"/>
                </a:moveTo>
                <a:cubicBezTo>
                  <a:pt x="7577149" y="5121491"/>
                  <a:pt x="7947715" y="5355125"/>
                  <a:pt x="8128687" y="5790959"/>
                </a:cubicBezTo>
                <a:cubicBezTo>
                  <a:pt x="8276565" y="5905246"/>
                  <a:pt x="8400253" y="6044012"/>
                  <a:pt x="8497002" y="6204913"/>
                </a:cubicBezTo>
                <a:cubicBezTo>
                  <a:pt x="8503575" y="6141856"/>
                  <a:pt x="8502497" y="6159666"/>
                  <a:pt x="8514292" y="6015372"/>
                </a:cubicBezTo>
                <a:cubicBezTo>
                  <a:pt x="8536052" y="5749157"/>
                  <a:pt x="8547760" y="5533819"/>
                  <a:pt x="8491838" y="5336275"/>
                </a:cubicBezTo>
                <a:cubicBezTo>
                  <a:pt x="8507078" y="5267180"/>
                  <a:pt x="8575461" y="5351481"/>
                  <a:pt x="8605731" y="5600804"/>
                </a:cubicBezTo>
                <a:cubicBezTo>
                  <a:pt x="8608350" y="5745349"/>
                  <a:pt x="8605836" y="5891029"/>
                  <a:pt x="8594880" y="6039262"/>
                </a:cubicBezTo>
                <a:cubicBezTo>
                  <a:pt x="8575957" y="6291971"/>
                  <a:pt x="8542313" y="6543716"/>
                  <a:pt x="8494242" y="6792600"/>
                </a:cubicBezTo>
                <a:cubicBezTo>
                  <a:pt x="8597730" y="6727745"/>
                  <a:pt x="8691862" y="6639036"/>
                  <a:pt x="8794675" y="6590735"/>
                </a:cubicBezTo>
                <a:cubicBezTo>
                  <a:pt x="8796362" y="6587786"/>
                  <a:pt x="8798755" y="6584312"/>
                  <a:pt x="8800448" y="6581371"/>
                </a:cubicBezTo>
                <a:cubicBezTo>
                  <a:pt x="8795284" y="6578656"/>
                  <a:pt x="8790221" y="6575317"/>
                  <a:pt x="8788186" y="6572441"/>
                </a:cubicBezTo>
                <a:cubicBezTo>
                  <a:pt x="8594646" y="6311498"/>
                  <a:pt x="8993712" y="5858248"/>
                  <a:pt x="9137232" y="5665639"/>
                </a:cubicBezTo>
                <a:cubicBezTo>
                  <a:pt x="9150495" y="5647816"/>
                  <a:pt x="9217510" y="5675384"/>
                  <a:pt x="9216765" y="5696416"/>
                </a:cubicBezTo>
                <a:cubicBezTo>
                  <a:pt x="9208076" y="5983368"/>
                  <a:pt x="9105464" y="6228377"/>
                  <a:pt x="8969849" y="6466405"/>
                </a:cubicBezTo>
                <a:cubicBezTo>
                  <a:pt x="9192790" y="6382070"/>
                  <a:pt x="9514633" y="6424367"/>
                  <a:pt x="9706237" y="6419148"/>
                </a:cubicBezTo>
                <a:cubicBezTo>
                  <a:pt x="9875985" y="6415062"/>
                  <a:pt x="9998989" y="6424957"/>
                  <a:pt x="10110375" y="6563116"/>
                </a:cubicBezTo>
                <a:cubicBezTo>
                  <a:pt x="10119737" y="6574800"/>
                  <a:pt x="10104347" y="6578204"/>
                  <a:pt x="10096281" y="6578254"/>
                </a:cubicBezTo>
                <a:cubicBezTo>
                  <a:pt x="9752742" y="6584519"/>
                  <a:pt x="9411210" y="6642343"/>
                  <a:pt x="9067672" y="6648608"/>
                </a:cubicBezTo>
                <a:cubicBezTo>
                  <a:pt x="9008636" y="6649807"/>
                  <a:pt x="8918484" y="6627657"/>
                  <a:pt x="8859441" y="6641028"/>
                </a:cubicBezTo>
                <a:cubicBezTo>
                  <a:pt x="8858839" y="6640935"/>
                  <a:pt x="8858138" y="6641468"/>
                  <a:pt x="8857528" y="6641375"/>
                </a:cubicBezTo>
                <a:cubicBezTo>
                  <a:pt x="8854312" y="6642158"/>
                  <a:pt x="8851192" y="6642319"/>
                  <a:pt x="8848579" y="6643204"/>
                </a:cubicBezTo>
                <a:cubicBezTo>
                  <a:pt x="8763018" y="6670925"/>
                  <a:pt x="8669480" y="6759768"/>
                  <a:pt x="8576285" y="6824788"/>
                </a:cubicBezTo>
                <a:lnTo>
                  <a:pt x="8519159" y="6857998"/>
                </a:lnTo>
                <a:lnTo>
                  <a:pt x="8393540" y="6857998"/>
                </a:lnTo>
                <a:lnTo>
                  <a:pt x="8417346" y="6745652"/>
                </a:lnTo>
                <a:cubicBezTo>
                  <a:pt x="8445294" y="6600749"/>
                  <a:pt x="8467982" y="6454800"/>
                  <a:pt x="8485502" y="6308216"/>
                </a:cubicBezTo>
                <a:cubicBezTo>
                  <a:pt x="8483369" y="6305964"/>
                  <a:pt x="8481139" y="6304343"/>
                  <a:pt x="8480214" y="6302278"/>
                </a:cubicBezTo>
                <a:cubicBezTo>
                  <a:pt x="8389148" y="6120471"/>
                  <a:pt x="8265637" y="5964433"/>
                  <a:pt x="8112215" y="5837768"/>
                </a:cubicBezTo>
                <a:cubicBezTo>
                  <a:pt x="8107469" y="5836403"/>
                  <a:pt x="8101510" y="5834843"/>
                  <a:pt x="8095146" y="5831943"/>
                </a:cubicBezTo>
                <a:cubicBezTo>
                  <a:pt x="7720999" y="5670157"/>
                  <a:pt x="7460805" y="5310579"/>
                  <a:pt x="7131946" y="5075653"/>
                </a:cubicBezTo>
                <a:cubicBezTo>
                  <a:pt x="7120196" y="5067444"/>
                  <a:pt x="7107334" y="5046255"/>
                  <a:pt x="7133363" y="5050246"/>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1544294" y="4944364"/>
                </a:moveTo>
                <a:cubicBezTo>
                  <a:pt x="11560186" y="5180994"/>
                  <a:pt x="11601886" y="5476223"/>
                  <a:pt x="11755210" y="5588157"/>
                </a:cubicBezTo>
                <a:cubicBezTo>
                  <a:pt x="11638730" y="5382912"/>
                  <a:pt x="11582097" y="5153179"/>
                  <a:pt x="11544294" y="4944364"/>
                </a:cubicBezTo>
                <a:close/>
                <a:moveTo>
                  <a:pt x="11571408" y="4918599"/>
                </a:moveTo>
                <a:cubicBezTo>
                  <a:pt x="11607963" y="5126676"/>
                  <a:pt x="11663078" y="5358905"/>
                  <a:pt x="11778250" y="5565760"/>
                </a:cubicBezTo>
                <a:cubicBezTo>
                  <a:pt x="11740096" y="5335710"/>
                  <a:pt x="11685166" y="5117152"/>
                  <a:pt x="11571408" y="4918599"/>
                </a:cubicBezTo>
                <a:close/>
                <a:moveTo>
                  <a:pt x="11540154" y="4867303"/>
                </a:moveTo>
                <a:cubicBezTo>
                  <a:pt x="11540302" y="4868748"/>
                  <a:pt x="11540443" y="4870186"/>
                  <a:pt x="11540380" y="4872526"/>
                </a:cubicBezTo>
                <a:lnTo>
                  <a:pt x="11542590" y="4871112"/>
                </a:lnTo>
                <a:close/>
                <a:moveTo>
                  <a:pt x="10567662" y="4866948"/>
                </a:moveTo>
                <a:cubicBezTo>
                  <a:pt x="10522198" y="4867672"/>
                  <a:pt x="10476263" y="4872522"/>
                  <a:pt x="10431225" y="4877568"/>
                </a:cubicBezTo>
                <a:cubicBezTo>
                  <a:pt x="10381279" y="4883457"/>
                  <a:pt x="10328981" y="4889314"/>
                  <a:pt x="10277556" y="4889247"/>
                </a:cubicBezTo>
                <a:cubicBezTo>
                  <a:pt x="10236449" y="4889475"/>
                  <a:pt x="10195262" y="4885932"/>
                  <a:pt x="10155875" y="4882769"/>
                </a:cubicBezTo>
                <a:cubicBezTo>
                  <a:pt x="10128043" y="4880639"/>
                  <a:pt x="10100420" y="4877611"/>
                  <a:pt x="10072733" y="4876924"/>
                </a:cubicBezTo>
                <a:cubicBezTo>
                  <a:pt x="10009605" y="4874377"/>
                  <a:pt x="9945053" y="4878112"/>
                  <a:pt x="9882500" y="4881330"/>
                </a:cubicBezTo>
                <a:cubicBezTo>
                  <a:pt x="9817947" y="4885065"/>
                  <a:pt x="9751031" y="4888772"/>
                  <a:pt x="9685205" y="4885650"/>
                </a:cubicBezTo>
                <a:lnTo>
                  <a:pt x="9666932" y="4885075"/>
                </a:lnTo>
                <a:cubicBezTo>
                  <a:pt x="9647413" y="4883768"/>
                  <a:pt x="9627689" y="4883349"/>
                  <a:pt x="9608662" y="4884027"/>
                </a:cubicBezTo>
                <a:cubicBezTo>
                  <a:pt x="9746940" y="4906717"/>
                  <a:pt x="9886187" y="4927258"/>
                  <a:pt x="10026230" y="4938088"/>
                </a:cubicBezTo>
                <a:cubicBezTo>
                  <a:pt x="10217917" y="4954217"/>
                  <a:pt x="10389161" y="4921336"/>
                  <a:pt x="10567662" y="4866948"/>
                </a:cubicBezTo>
                <a:close/>
                <a:moveTo>
                  <a:pt x="10221015" y="4783657"/>
                </a:moveTo>
                <a:cubicBezTo>
                  <a:pt x="10183412" y="4782731"/>
                  <a:pt x="10145345" y="4783278"/>
                  <a:pt x="10107121" y="4785091"/>
                </a:cubicBezTo>
                <a:cubicBezTo>
                  <a:pt x="9954224" y="4792347"/>
                  <a:pt x="9798826" y="4819883"/>
                  <a:pt x="9660668" y="4854595"/>
                </a:cubicBezTo>
                <a:cubicBezTo>
                  <a:pt x="9663924" y="4854814"/>
                  <a:pt x="9666276" y="4854838"/>
                  <a:pt x="9669531" y="4855057"/>
                </a:cubicBezTo>
                <a:lnTo>
                  <a:pt x="9687254" y="4855986"/>
                </a:lnTo>
                <a:cubicBezTo>
                  <a:pt x="9751279" y="4858722"/>
                  <a:pt x="9817637" y="4855370"/>
                  <a:pt x="9881290" y="4851445"/>
                </a:cubicBezTo>
                <a:cubicBezTo>
                  <a:pt x="9944395" y="4847874"/>
                  <a:pt x="10009857" y="4844334"/>
                  <a:pt x="10074432" y="4846715"/>
                </a:cubicBezTo>
                <a:cubicBezTo>
                  <a:pt x="10102466" y="4847944"/>
                  <a:pt x="10131190" y="4850269"/>
                  <a:pt x="10159369" y="4852935"/>
                </a:cubicBezTo>
                <a:cubicBezTo>
                  <a:pt x="10198208" y="4856456"/>
                  <a:pt x="10239045" y="4859459"/>
                  <a:pt x="10278706" y="4859393"/>
                </a:cubicBezTo>
                <a:cubicBezTo>
                  <a:pt x="10328324" y="4859079"/>
                  <a:pt x="10379724" y="4853023"/>
                  <a:pt x="10429120" y="4847493"/>
                </a:cubicBezTo>
                <a:cubicBezTo>
                  <a:pt x="10465435" y="4843425"/>
                  <a:pt x="10501756" y="4839354"/>
                  <a:pt x="10538565" y="4837270"/>
                </a:cubicBezTo>
                <a:cubicBezTo>
                  <a:pt x="10442450" y="4802463"/>
                  <a:pt x="10333824" y="4786435"/>
                  <a:pt x="10221015" y="478365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cubicBezTo>
                  <a:pt x="2826662" y="5016937"/>
                  <a:pt x="2852553" y="5023818"/>
                  <a:pt x="2879408" y="5031590"/>
                </a:cubicBez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9857254" y="4275904"/>
                </a:moveTo>
                <a:cubicBezTo>
                  <a:pt x="9525980" y="4300770"/>
                  <a:pt x="9241479" y="4364703"/>
                  <a:pt x="8989866" y="4472742"/>
                </a:cubicBezTo>
                <a:lnTo>
                  <a:pt x="8931614" y="4498508"/>
                </a:lnTo>
                <a:cubicBezTo>
                  <a:pt x="8902659" y="4511659"/>
                  <a:pt x="8873359" y="4524268"/>
                  <a:pt x="8843711" y="4536334"/>
                </a:cubicBezTo>
                <a:cubicBezTo>
                  <a:pt x="8889894" y="4522124"/>
                  <a:pt x="8937874" y="4508296"/>
                  <a:pt x="8966093" y="4502509"/>
                </a:cubicBezTo>
                <a:cubicBezTo>
                  <a:pt x="9076195" y="4481142"/>
                  <a:pt x="9187512" y="4468967"/>
                  <a:pt x="9299227" y="4454994"/>
                </a:cubicBezTo>
                <a:cubicBezTo>
                  <a:pt x="9502333" y="4429326"/>
                  <a:pt x="9654280" y="4317586"/>
                  <a:pt x="9857254" y="4275904"/>
                </a:cubicBezTo>
                <a:close/>
                <a:moveTo>
                  <a:pt x="9615182" y="4220499"/>
                </a:moveTo>
                <a:cubicBezTo>
                  <a:pt x="9415185" y="4228027"/>
                  <a:pt x="9214426" y="4329700"/>
                  <a:pt x="9023688" y="4425819"/>
                </a:cubicBezTo>
                <a:cubicBezTo>
                  <a:pt x="9256457" y="4332127"/>
                  <a:pt x="9516545" y="4273854"/>
                  <a:pt x="9814527" y="4248048"/>
                </a:cubicBezTo>
                <a:cubicBezTo>
                  <a:pt x="9748431" y="4225943"/>
                  <a:pt x="9681848" y="4217991"/>
                  <a:pt x="9615182" y="4220499"/>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9258094" y="3958602"/>
                </a:moveTo>
                <a:cubicBezTo>
                  <a:pt x="9013678" y="4006086"/>
                  <a:pt x="8768731" y="4060051"/>
                  <a:pt x="8526712" y="4119804"/>
                </a:cubicBezTo>
                <a:cubicBezTo>
                  <a:pt x="8781748" y="4123003"/>
                  <a:pt x="9026494" y="4069940"/>
                  <a:pt x="9258094" y="3958602"/>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close/>
                <a:moveTo>
                  <a:pt x="11225213" y="3936722"/>
                </a:moveTo>
                <a:cubicBezTo>
                  <a:pt x="11207028" y="4022695"/>
                  <a:pt x="11194593" y="4110355"/>
                  <a:pt x="11182914" y="4196771"/>
                </a:cubicBezTo>
                <a:cubicBezTo>
                  <a:pt x="11164076" y="4335276"/>
                  <a:pt x="11145116" y="4478465"/>
                  <a:pt x="11099211" y="4613594"/>
                </a:cubicBezTo>
                <a:cubicBezTo>
                  <a:pt x="11088245" y="4645134"/>
                  <a:pt x="11076378" y="4676477"/>
                  <a:pt x="11064509" y="4707830"/>
                </a:cubicBezTo>
                <a:lnTo>
                  <a:pt x="11049349" y="4747418"/>
                </a:lnTo>
                <a:cubicBezTo>
                  <a:pt x="11022123" y="4819250"/>
                  <a:pt x="10998838" y="4892390"/>
                  <a:pt x="10978260" y="4966094"/>
                </a:cubicBezTo>
                <a:cubicBezTo>
                  <a:pt x="11216457" y="4678857"/>
                  <a:pt x="11222923" y="4300706"/>
                  <a:pt x="11225213" y="3936722"/>
                </a:cubicBezTo>
                <a:close/>
                <a:moveTo>
                  <a:pt x="9168987" y="3919232"/>
                </a:moveTo>
                <a:cubicBezTo>
                  <a:pt x="8975366" y="3912045"/>
                  <a:pt x="8788341" y="3989836"/>
                  <a:pt x="8603910" y="4068895"/>
                </a:cubicBezTo>
                <a:cubicBezTo>
                  <a:pt x="8818554" y="4017452"/>
                  <a:pt x="9035976" y="3970366"/>
                  <a:pt x="9252382" y="3927759"/>
                </a:cubicBezTo>
                <a:cubicBezTo>
                  <a:pt x="9224441" y="3923020"/>
                  <a:pt x="9196646" y="3920259"/>
                  <a:pt x="9168987" y="3919232"/>
                </a:cubicBezTo>
                <a:close/>
                <a:moveTo>
                  <a:pt x="11201005" y="3900089"/>
                </a:moveTo>
                <a:cubicBezTo>
                  <a:pt x="11064705" y="4216426"/>
                  <a:pt x="10958405" y="4541932"/>
                  <a:pt x="10968432" y="4885010"/>
                </a:cubicBezTo>
                <a:cubicBezTo>
                  <a:pt x="10984596" y="4834817"/>
                  <a:pt x="11001105" y="4785171"/>
                  <a:pt x="11019967" y="4735553"/>
                </a:cubicBezTo>
                <a:lnTo>
                  <a:pt x="11035125" y="4695966"/>
                </a:lnTo>
                <a:cubicBezTo>
                  <a:pt x="11047342" y="4665154"/>
                  <a:pt x="11059004" y="4634706"/>
                  <a:pt x="11069972" y="4603168"/>
                </a:cubicBezTo>
                <a:cubicBezTo>
                  <a:pt x="11114708" y="4471083"/>
                  <a:pt x="11133811" y="4329343"/>
                  <a:pt x="11152239" y="4192628"/>
                </a:cubicBezTo>
                <a:cubicBezTo>
                  <a:pt x="11165272" y="4096160"/>
                  <a:pt x="11178361" y="3997344"/>
                  <a:pt x="11201005" y="3900089"/>
                </a:cubicBez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close/>
                <a:moveTo>
                  <a:pt x="10268559" y="3871054"/>
                </a:moveTo>
                <a:cubicBezTo>
                  <a:pt x="10277021" y="4100939"/>
                  <a:pt x="10375577" y="4306148"/>
                  <a:pt x="10494169" y="4520780"/>
                </a:cubicBezTo>
                <a:cubicBezTo>
                  <a:pt x="10447177" y="4399850"/>
                  <a:pt x="10400743" y="4278562"/>
                  <a:pt x="10356661" y="4157302"/>
                </a:cubicBezTo>
                <a:cubicBezTo>
                  <a:pt x="10321871" y="4061517"/>
                  <a:pt x="10289232" y="3966669"/>
                  <a:pt x="10268559" y="3871054"/>
                </a:cubicBez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0277529" y="3701307"/>
                </a:moveTo>
                <a:cubicBezTo>
                  <a:pt x="10277467" y="3703640"/>
                  <a:pt x="10276853" y="3706334"/>
                  <a:pt x="10276797" y="3708672"/>
                </a:cubicBezTo>
                <a:cubicBezTo>
                  <a:pt x="10284209" y="3854149"/>
                  <a:pt x="10331835" y="3999199"/>
                  <a:pt x="10385906" y="4147031"/>
                </a:cubicBezTo>
                <a:cubicBezTo>
                  <a:pt x="10434036" y="4279493"/>
                  <a:pt x="10484873" y="4412529"/>
                  <a:pt x="10536458" y="4544310"/>
                </a:cubicBezTo>
                <a:cubicBezTo>
                  <a:pt x="10537315" y="4408107"/>
                  <a:pt x="10476552" y="4266858"/>
                  <a:pt x="10436479" y="4144570"/>
                </a:cubicBezTo>
                <a:cubicBezTo>
                  <a:pt x="10386976" y="3995354"/>
                  <a:pt x="10333255" y="3848072"/>
                  <a:pt x="10277529" y="3701307"/>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9334796" y="3456584"/>
                </a:moveTo>
                <a:cubicBezTo>
                  <a:pt x="9406875" y="3608228"/>
                  <a:pt x="9503788" y="3758542"/>
                  <a:pt x="9651570" y="3826505"/>
                </a:cubicBezTo>
                <a:cubicBezTo>
                  <a:pt x="9559808" y="3686686"/>
                  <a:pt x="9456900" y="3564734"/>
                  <a:pt x="9334796" y="3456584"/>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0" y="3982240"/>
                  <a:pt x="5111996" y="4065759"/>
                </a:cubicBezTo>
                <a:cubicBezTo>
                  <a:pt x="5199925" y="4149276"/>
                  <a:pt x="5291490" y="4229096"/>
                  <a:pt x="5388877" y="4300185"/>
                </a:cubicBezTo>
                <a:cubicBezTo>
                  <a:pt x="5401113"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close/>
                <a:moveTo>
                  <a:pt x="1318687" y="3113840"/>
                </a:moveTo>
                <a:cubicBezTo>
                  <a:pt x="1233126" y="3142037"/>
                  <a:pt x="1148133" y="3174161"/>
                  <a:pt x="1066793" y="3212171"/>
                </a:cubicBezTo>
                <a:cubicBezTo>
                  <a:pt x="1042399" y="3223712"/>
                  <a:pt x="1017440" y="3235542"/>
                  <a:pt x="993319" y="3247648"/>
                </a:cubicBez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1" y="3090882"/>
                </a:moveTo>
                <a:lnTo>
                  <a:pt x="5480135" y="3565802"/>
                </a:lnTo>
                <a:cubicBezTo>
                  <a:pt x="5490809" y="3762845"/>
                  <a:pt x="5501220" y="3965024"/>
                  <a:pt x="5499022" y="4166310"/>
                </a:cubicBezTo>
                <a:cubicBezTo>
                  <a:pt x="5546233" y="3984186"/>
                  <a:pt x="5562118" y="3799116"/>
                  <a:pt x="5547022" y="3607838"/>
                </a:cubicBezTo>
                <a:cubicBezTo>
                  <a:pt x="5541143" y="3530760"/>
                  <a:pt x="5529684" y="3453908"/>
                  <a:pt x="5515964" y="3378541"/>
                </a:cubicBezTo>
                <a:cubicBezTo>
                  <a:pt x="5505773" y="3321668"/>
                  <a:pt x="5475310" y="3095607"/>
                  <a:pt x="5453701" y="3090882"/>
                </a:cubicBezTo>
                <a:close/>
                <a:moveTo>
                  <a:pt x="9790480" y="3078533"/>
                </a:moveTo>
                <a:cubicBezTo>
                  <a:pt x="9782502" y="3134217"/>
                  <a:pt x="9773626" y="3189710"/>
                  <a:pt x="9763295" y="3245370"/>
                </a:cubicBezTo>
                <a:cubicBezTo>
                  <a:pt x="9730259" y="3421320"/>
                  <a:pt x="9693170" y="3586065"/>
                  <a:pt x="9736458" y="3758413"/>
                </a:cubicBezTo>
                <a:cubicBezTo>
                  <a:pt x="9741385" y="3680922"/>
                  <a:pt x="9752472" y="3603320"/>
                  <a:pt x="9763499" y="3528057"/>
                </a:cubicBezTo>
                <a:cubicBezTo>
                  <a:pt x="9778184" y="3430521"/>
                  <a:pt x="9793478" y="3330298"/>
                  <a:pt x="9793906" y="3231157"/>
                </a:cubicBezTo>
                <a:cubicBezTo>
                  <a:pt x="9793949" y="3202011"/>
                  <a:pt x="9792735" y="3172131"/>
                  <a:pt x="9791874" y="3142788"/>
                </a:cubicBezTo>
                <a:cubicBezTo>
                  <a:pt x="9791175" y="3121009"/>
                  <a:pt x="9790832" y="3099770"/>
                  <a:pt x="9790480" y="3078533"/>
                </a:cubicBezTo>
                <a:close/>
                <a:moveTo>
                  <a:pt x="1238695" y="3076820"/>
                </a:moveTo>
                <a:cubicBezTo>
                  <a:pt x="1051055" y="3082190"/>
                  <a:pt x="886407" y="3192548"/>
                  <a:pt x="716371" y="3293249"/>
                </a:cubicBezTo>
                <a:cubicBezTo>
                  <a:pt x="670943" y="3320259"/>
                  <a:pt x="625512" y="3345868"/>
                  <a:pt x="579522" y="3371759"/>
                </a:cubicBezTo>
                <a:cubicBezTo>
                  <a:pt x="586257" y="3369787"/>
                  <a:pt x="592991" y="3367806"/>
                  <a:pt x="600288" y="3365555"/>
                </a:cubicBezTo>
                <a:cubicBezTo>
                  <a:pt x="680240" y="3341573"/>
                  <a:pt x="762713" y="3317034"/>
                  <a:pt x="840692" y="3284921"/>
                </a:cubicBezTo>
                <a:cubicBezTo>
                  <a:pt x="887813" y="3265484"/>
                  <a:pt x="934087" y="3242968"/>
                  <a:pt x="979248" y="3221003"/>
                </a:cubicBezTo>
                <a:cubicBezTo>
                  <a:pt x="1004208" y="3209175"/>
                  <a:pt x="1028322" y="3197074"/>
                  <a:pt x="1053282" y="3185247"/>
                </a:cubicBez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69"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lnTo>
                  <a:pt x="6038705" y="4763847"/>
                </a:lnTo>
                <a:lnTo>
                  <a:pt x="6037783"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0"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6"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2"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7"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3"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6"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cubicBezTo>
                  <a:pt x="2766432" y="5397515"/>
                  <a:pt x="2740950" y="5412509"/>
                  <a:pt x="2714982" y="5427051"/>
                </a:cubicBez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lnTo>
                  <a:pt x="1794914" y="6858000"/>
                </a:ln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lnTo>
                  <a:pt x="1203671" y="6858000"/>
                </a:lnTo>
                <a:lnTo>
                  <a:pt x="1143180" y="6858000"/>
                </a:lnTo>
                <a:lnTo>
                  <a:pt x="1142176" y="6766045"/>
                </a:ln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1" y="3836202"/>
                  <a:pt x="5351015" y="3760989"/>
                </a:cubicBezTo>
                <a:cubicBezTo>
                  <a:pt x="5330486" y="3492147"/>
                  <a:pt x="5355823" y="3228927"/>
                  <a:pt x="5413780" y="2966265"/>
                </a:cubicBezTo>
                <a:cubicBezTo>
                  <a:pt x="5415835" y="2956520"/>
                  <a:pt x="5420191" y="2953318"/>
                  <a:pt x="5425627" y="2954192"/>
                </a:cubicBezTo>
                <a:close/>
                <a:moveTo>
                  <a:pt x="8380397" y="2896659"/>
                </a:moveTo>
                <a:cubicBezTo>
                  <a:pt x="8455275" y="3038078"/>
                  <a:pt x="8545153" y="3173735"/>
                  <a:pt x="8634801" y="3304169"/>
                </a:cubicBezTo>
                <a:cubicBezTo>
                  <a:pt x="8726195" y="3437326"/>
                  <a:pt x="8821496" y="3600936"/>
                  <a:pt x="8971448" y="3675946"/>
                </a:cubicBezTo>
                <a:cubicBezTo>
                  <a:pt x="8910775" y="3621244"/>
                  <a:pt x="8864937" y="3553231"/>
                  <a:pt x="8820691" y="3486482"/>
                </a:cubicBezTo>
                <a:cubicBezTo>
                  <a:pt x="8816331" y="3480073"/>
                  <a:pt x="8811972" y="3473665"/>
                  <a:pt x="8807612" y="3467256"/>
                </a:cubicBezTo>
                <a:cubicBezTo>
                  <a:pt x="8727274" y="3347730"/>
                  <a:pt x="8640362" y="3230102"/>
                  <a:pt x="8556796" y="3116474"/>
                </a:cubicBezTo>
                <a:cubicBezTo>
                  <a:pt x="8515702" y="3060746"/>
                  <a:pt x="8472667" y="3003195"/>
                  <a:pt x="8427018" y="2948853"/>
                </a:cubicBezTo>
                <a:cubicBezTo>
                  <a:pt x="8411728" y="2931040"/>
                  <a:pt x="8396239" y="2914119"/>
                  <a:pt x="8380397" y="2896659"/>
                </a:cubicBezTo>
                <a:close/>
                <a:moveTo>
                  <a:pt x="9831020" y="2871730"/>
                </a:moveTo>
                <a:lnTo>
                  <a:pt x="9827707" y="2915231"/>
                </a:lnTo>
                <a:cubicBezTo>
                  <a:pt x="9824540" y="2960178"/>
                  <a:pt x="9821168" y="3006017"/>
                  <a:pt x="9820699" y="3051540"/>
                </a:cubicBezTo>
                <a:cubicBezTo>
                  <a:pt x="9820458" y="3081589"/>
                  <a:pt x="9821664" y="3111470"/>
                  <a:pt x="9822525" y="3140814"/>
                </a:cubicBezTo>
                <a:cubicBezTo>
                  <a:pt x="9823738" y="3170696"/>
                  <a:pt x="9824947" y="3200579"/>
                  <a:pt x="9824704" y="3230628"/>
                </a:cubicBezTo>
                <a:cubicBezTo>
                  <a:pt x="9823869" y="3331557"/>
                  <a:pt x="9808712" y="3433224"/>
                  <a:pt x="9793821" y="3531652"/>
                </a:cubicBezTo>
                <a:cubicBezTo>
                  <a:pt x="9783066" y="3603683"/>
                  <a:pt x="9772446" y="3677150"/>
                  <a:pt x="9767436" y="3750864"/>
                </a:cubicBezTo>
                <a:cubicBezTo>
                  <a:pt x="9782786" y="3724954"/>
                  <a:pt x="9799440" y="3697443"/>
                  <a:pt x="9814477" y="3662531"/>
                </a:cubicBezTo>
                <a:cubicBezTo>
                  <a:pt x="9926754" y="3406015"/>
                  <a:pt x="9892054" y="3133900"/>
                  <a:pt x="9831020" y="2871730"/>
                </a:cubicBezTo>
                <a:close/>
                <a:moveTo>
                  <a:pt x="8380521" y="2850596"/>
                </a:moveTo>
                <a:cubicBezTo>
                  <a:pt x="8404481" y="2875897"/>
                  <a:pt x="8428794" y="2901731"/>
                  <a:pt x="8451446" y="2928627"/>
                </a:cubicBezTo>
                <a:cubicBezTo>
                  <a:pt x="8497446" y="2983517"/>
                  <a:pt x="8540828" y="3041610"/>
                  <a:pt x="8582269" y="3097880"/>
                </a:cubicBezTo>
                <a:cubicBezTo>
                  <a:pt x="8666744" y="3211700"/>
                  <a:pt x="8753998" y="3329876"/>
                  <a:pt x="8833783" y="3449753"/>
                </a:cubicBezTo>
                <a:cubicBezTo>
                  <a:pt x="8838143" y="3456162"/>
                  <a:pt x="8842503" y="3462572"/>
                  <a:pt x="8846863" y="3468981"/>
                </a:cubicBezTo>
                <a:cubicBezTo>
                  <a:pt x="8881714" y="3521040"/>
                  <a:pt x="8917610" y="3574725"/>
                  <a:pt x="8960046" y="3620389"/>
                </a:cubicBezTo>
                <a:cubicBezTo>
                  <a:pt x="8847240" y="3316219"/>
                  <a:pt x="8665033" y="3014288"/>
                  <a:pt x="8380521" y="2850596"/>
                </a:cubicBezTo>
                <a:close/>
                <a:moveTo>
                  <a:pt x="9854151" y="2642862"/>
                </a:moveTo>
                <a:cubicBezTo>
                  <a:pt x="9862376" y="2644690"/>
                  <a:pt x="9868748" y="2649859"/>
                  <a:pt x="9871341" y="2659697"/>
                </a:cubicBezTo>
                <a:cubicBezTo>
                  <a:pt x="9936549" y="2907705"/>
                  <a:pt x="10004418" y="3164740"/>
                  <a:pt x="9966678" y="3423399"/>
                </a:cubicBezTo>
                <a:cubicBezTo>
                  <a:pt x="9951724" y="3524170"/>
                  <a:pt x="9914841" y="3605244"/>
                  <a:pt x="9880832" y="3700562"/>
                </a:cubicBezTo>
                <a:cubicBezTo>
                  <a:pt x="9817639" y="3880472"/>
                  <a:pt x="9825316" y="4002022"/>
                  <a:pt x="9896024" y="4178295"/>
                </a:cubicBezTo>
                <a:cubicBezTo>
                  <a:pt x="10068034" y="4289020"/>
                  <a:pt x="10235704" y="4406341"/>
                  <a:pt x="10395379" y="4531843"/>
                </a:cubicBezTo>
                <a:cubicBezTo>
                  <a:pt x="10227815" y="4223610"/>
                  <a:pt x="10104867" y="3926696"/>
                  <a:pt x="10225980" y="3561061"/>
                </a:cubicBezTo>
                <a:cubicBezTo>
                  <a:pt x="10233239" y="3539559"/>
                  <a:pt x="10303382" y="3509255"/>
                  <a:pt x="10314210" y="3538353"/>
                </a:cubicBezTo>
                <a:cubicBezTo>
                  <a:pt x="10408734" y="3779872"/>
                  <a:pt x="10497596" y="4023472"/>
                  <a:pt x="10573663" y="4271430"/>
                </a:cubicBezTo>
                <a:cubicBezTo>
                  <a:pt x="10618238" y="4415363"/>
                  <a:pt x="10653304" y="4549296"/>
                  <a:pt x="10583736" y="4688819"/>
                </a:cubicBezTo>
                <a:cubicBezTo>
                  <a:pt x="10685909" y="4776757"/>
                  <a:pt x="10784700" y="4869157"/>
                  <a:pt x="10880472" y="4966558"/>
                </a:cubicBezTo>
                <a:cubicBezTo>
                  <a:pt x="10849056" y="4499967"/>
                  <a:pt x="11034230" y="4066538"/>
                  <a:pt x="11231212" y="3645474"/>
                </a:cubicBezTo>
                <a:cubicBezTo>
                  <a:pt x="11242138" y="3622394"/>
                  <a:pt x="11319709" y="3598841"/>
                  <a:pt x="11317765" y="3638405"/>
                </a:cubicBezTo>
                <a:cubicBezTo>
                  <a:pt x="11295958" y="4125233"/>
                  <a:pt x="11372236" y="4676562"/>
                  <a:pt x="10982911" y="5051260"/>
                </a:cubicBezTo>
                <a:cubicBezTo>
                  <a:pt x="10979389" y="5054277"/>
                  <a:pt x="10974419" y="5057456"/>
                  <a:pt x="10968747" y="5059552"/>
                </a:cubicBezTo>
                <a:cubicBezTo>
                  <a:pt x="11069120" y="5167803"/>
                  <a:pt x="11166116" y="5280511"/>
                  <a:pt x="11258020" y="5401078"/>
                </a:cubicBezTo>
                <a:cubicBezTo>
                  <a:pt x="11414501" y="5606795"/>
                  <a:pt x="11558425" y="5822089"/>
                  <a:pt x="11688741" y="6045312"/>
                </a:cubicBezTo>
                <a:cubicBezTo>
                  <a:pt x="11728326" y="5923422"/>
                  <a:pt x="11744133" y="5789920"/>
                  <a:pt x="11794425" y="5681109"/>
                </a:cubicBezTo>
                <a:cubicBezTo>
                  <a:pt x="11793785" y="5677682"/>
                  <a:pt x="11793359" y="5673360"/>
                  <a:pt x="11792727" y="5669934"/>
                </a:cubicBezTo>
                <a:cubicBezTo>
                  <a:pt x="11786706" y="5671483"/>
                  <a:pt x="11780344" y="5672486"/>
                  <a:pt x="11776744" y="5671723"/>
                </a:cubicBezTo>
                <a:cubicBezTo>
                  <a:pt x="11442886" y="5608574"/>
                  <a:pt x="11457436" y="4983823"/>
                  <a:pt x="11442546" y="4736592"/>
                </a:cubicBezTo>
                <a:cubicBezTo>
                  <a:pt x="11441155" y="4713728"/>
                  <a:pt x="11514076" y="4687776"/>
                  <a:pt x="11527771" y="4704317"/>
                </a:cubicBezTo>
                <a:cubicBezTo>
                  <a:pt x="11715804" y="4928943"/>
                  <a:pt x="11799388" y="5187422"/>
                  <a:pt x="11851542" y="5463703"/>
                </a:cubicBezTo>
                <a:cubicBezTo>
                  <a:pt x="11913004" y="5353500"/>
                  <a:pt x="12015977" y="5250086"/>
                  <a:pt x="12122505" y="5156948"/>
                </a:cubicBezTo>
                <a:lnTo>
                  <a:pt x="12192002" y="5098973"/>
                </a:lnTo>
                <a:lnTo>
                  <a:pt x="12192001" y="5160062"/>
                </a:lnTo>
                <a:lnTo>
                  <a:pt x="12155105" y="5191181"/>
                </a:lnTo>
                <a:cubicBezTo>
                  <a:pt x="12056052" y="5282318"/>
                  <a:pt x="11965498" y="5385071"/>
                  <a:pt x="11918903" y="5491132"/>
                </a:cubicBezTo>
                <a:cubicBezTo>
                  <a:pt x="11960691" y="5426848"/>
                  <a:pt x="12011970" y="5370101"/>
                  <a:pt x="12067554" y="5317498"/>
                </a:cubicBezTo>
                <a:lnTo>
                  <a:pt x="12192001" y="5211391"/>
                </a:lnTo>
                <a:lnTo>
                  <a:pt x="12192001" y="5251558"/>
                </a:lnTo>
                <a:lnTo>
                  <a:pt x="12087498" y="5340764"/>
                </a:lnTo>
                <a:cubicBezTo>
                  <a:pt x="12032329" y="5393102"/>
                  <a:pt x="11981742" y="5449408"/>
                  <a:pt x="11941335" y="5512809"/>
                </a:cubicBezTo>
                <a:cubicBezTo>
                  <a:pt x="11925082" y="5538523"/>
                  <a:pt x="11910985" y="5565169"/>
                  <a:pt x="11898139" y="5592553"/>
                </a:cubicBezTo>
                <a:cubicBezTo>
                  <a:pt x="11945914" y="5558922"/>
                  <a:pt x="11992854" y="5522778"/>
                  <a:pt x="12037359" y="5482816"/>
                </a:cubicBezTo>
                <a:lnTo>
                  <a:pt x="12192001" y="5330890"/>
                </a:lnTo>
                <a:lnTo>
                  <a:pt x="12192001" y="5402911"/>
                </a:lnTo>
                <a:lnTo>
                  <a:pt x="12054488" y="5533939"/>
                </a:lnTo>
                <a:cubicBezTo>
                  <a:pt x="12007570" y="5576210"/>
                  <a:pt x="11919625" y="5622495"/>
                  <a:pt x="11880977" y="5674040"/>
                </a:cubicBezTo>
                <a:cubicBezTo>
                  <a:pt x="11880428" y="5674391"/>
                  <a:pt x="11880223" y="5675288"/>
                  <a:pt x="11879666" y="5675644"/>
                </a:cubicBezTo>
                <a:cubicBezTo>
                  <a:pt x="11877599" y="5678494"/>
                  <a:pt x="11875186" y="5680803"/>
                  <a:pt x="11873674" y="5683306"/>
                </a:cubicBezTo>
                <a:cubicBezTo>
                  <a:pt x="11806563" y="5791374"/>
                  <a:pt x="11801847" y="5992131"/>
                  <a:pt x="11738608" y="6118417"/>
                </a:cubicBezTo>
                <a:cubicBezTo>
                  <a:pt x="11737642" y="6120562"/>
                  <a:pt x="11735234" y="6122876"/>
                  <a:pt x="11732820" y="6125184"/>
                </a:cubicBezTo>
                <a:cubicBezTo>
                  <a:pt x="11856220" y="6344593"/>
                  <a:pt x="11965159" y="6571523"/>
                  <a:pt x="12058063" y="6805045"/>
                </a:cubicBezTo>
                <a:lnTo>
                  <a:pt x="12077722" y="6857999"/>
                </a:lnTo>
                <a:lnTo>
                  <a:pt x="11980831" y="6857999"/>
                </a:lnTo>
                <a:lnTo>
                  <a:pt x="11842370" y="6532596"/>
                </a:lnTo>
                <a:lnTo>
                  <a:pt x="11807118" y="6461642"/>
                </a:lnTo>
                <a:cubicBezTo>
                  <a:pt x="11675874" y="6190726"/>
                  <a:pt x="11523363" y="5930353"/>
                  <a:pt x="11352410" y="5682534"/>
                </a:cubicBezTo>
                <a:cubicBezTo>
                  <a:pt x="11349154" y="5682314"/>
                  <a:pt x="11346248" y="5682642"/>
                  <a:pt x="11344098" y="5681717"/>
                </a:cubicBezTo>
                <a:cubicBezTo>
                  <a:pt x="11146884" y="5607050"/>
                  <a:pt x="10940954" y="5574737"/>
                  <a:pt x="10730809" y="5585749"/>
                </a:cubicBezTo>
                <a:cubicBezTo>
                  <a:pt x="10726045" y="5588034"/>
                  <a:pt x="10720166" y="5591021"/>
                  <a:pt x="10713050" y="5593271"/>
                </a:cubicBezTo>
                <a:cubicBezTo>
                  <a:pt x="10300570" y="5732161"/>
                  <a:pt x="9845774" y="5640588"/>
                  <a:pt x="9420192" y="5692050"/>
                </a:cubicBezTo>
                <a:cubicBezTo>
                  <a:pt x="9405112" y="5694029"/>
                  <a:pt x="9380308" y="5686903"/>
                  <a:pt x="9404066" y="5671708"/>
                </a:cubicBezTo>
                <a:cubicBezTo>
                  <a:pt x="9811305" y="5415077"/>
                  <a:pt x="10269729" y="5333413"/>
                  <a:pt x="10712309" y="5538562"/>
                </a:cubicBezTo>
                <a:cubicBezTo>
                  <a:pt x="10909559" y="5522006"/>
                  <a:pt x="11103888" y="5541041"/>
                  <a:pt x="11291486" y="5595804"/>
                </a:cubicBezTo>
                <a:cubicBezTo>
                  <a:pt x="11253937" y="5543176"/>
                  <a:pt x="11215832" y="5490905"/>
                  <a:pt x="11176624" y="5439340"/>
                </a:cubicBezTo>
                <a:cubicBezTo>
                  <a:pt x="11019444" y="5232532"/>
                  <a:pt x="10848144" y="5046247"/>
                  <a:pt x="10665962" y="4874588"/>
                </a:cubicBezTo>
                <a:cubicBezTo>
                  <a:pt x="10659400" y="4876493"/>
                  <a:pt x="10653378" y="4878043"/>
                  <a:pt x="10647017" y="4879047"/>
                </a:cubicBezTo>
                <a:cubicBezTo>
                  <a:pt x="10469841" y="4937947"/>
                  <a:pt x="10294852" y="4989315"/>
                  <a:pt x="10107096" y="4989072"/>
                </a:cubicBezTo>
                <a:cubicBezTo>
                  <a:pt x="9884392" y="4988955"/>
                  <a:pt x="9658777" y="4947776"/>
                  <a:pt x="9439953" y="4909921"/>
                </a:cubicBezTo>
                <a:cubicBezTo>
                  <a:pt x="9408584" y="4904693"/>
                  <a:pt x="9464056" y="4874580"/>
                  <a:pt x="9470279" y="4872131"/>
                </a:cubicBezTo>
                <a:cubicBezTo>
                  <a:pt x="9777078" y="4772480"/>
                  <a:pt x="10227985" y="4680296"/>
                  <a:pt x="10565024" y="4781269"/>
                </a:cubicBezTo>
                <a:cubicBezTo>
                  <a:pt x="10362949" y="4601638"/>
                  <a:pt x="10148128" y="4438593"/>
                  <a:pt x="9922490" y="4287833"/>
                </a:cubicBezTo>
                <a:cubicBezTo>
                  <a:pt x="9921938" y="4288186"/>
                  <a:pt x="9921032" y="4287993"/>
                  <a:pt x="9920481" y="4288346"/>
                </a:cubicBezTo>
                <a:cubicBezTo>
                  <a:pt x="9919033" y="4288508"/>
                  <a:pt x="9917026" y="4289026"/>
                  <a:pt x="9916127" y="4288836"/>
                </a:cubicBezTo>
                <a:cubicBezTo>
                  <a:pt x="9902906" y="4288860"/>
                  <a:pt x="9795895" y="4364971"/>
                  <a:pt x="9791125" y="4367248"/>
                </a:cubicBezTo>
                <a:cubicBezTo>
                  <a:pt x="9707175" y="4406384"/>
                  <a:pt x="9617775" y="4432133"/>
                  <a:pt x="9528364" y="4451767"/>
                </a:cubicBezTo>
                <a:cubicBezTo>
                  <a:pt x="9228232" y="4518029"/>
                  <a:pt x="8927622" y="4526349"/>
                  <a:pt x="8629850" y="4613329"/>
                </a:cubicBezTo>
                <a:cubicBezTo>
                  <a:pt x="8609591" y="4619390"/>
                  <a:pt x="8554225" y="4618011"/>
                  <a:pt x="8600239" y="4596243"/>
                </a:cubicBezTo>
                <a:cubicBezTo>
                  <a:pt x="8928850" y="4438196"/>
                  <a:pt x="9367700" y="4136057"/>
                  <a:pt x="9761570" y="4182283"/>
                </a:cubicBezTo>
                <a:cubicBezTo>
                  <a:pt x="9633677" y="4101602"/>
                  <a:pt x="9502269" y="4023929"/>
                  <a:pt x="9368237" y="3949470"/>
                </a:cubicBezTo>
                <a:cubicBezTo>
                  <a:pt x="9363677" y="3950852"/>
                  <a:pt x="9358768" y="3951697"/>
                  <a:pt x="9354614" y="3951288"/>
                </a:cubicBezTo>
                <a:cubicBezTo>
                  <a:pt x="9045666" y="4112095"/>
                  <a:pt x="8711508" y="4184792"/>
                  <a:pt x="8364351" y="4159267"/>
                </a:cubicBezTo>
                <a:cubicBezTo>
                  <a:pt x="8322605" y="4156073"/>
                  <a:pt x="8373028" y="4125362"/>
                  <a:pt x="8386567" y="4119760"/>
                </a:cubicBezTo>
                <a:cubicBezTo>
                  <a:pt x="8661942" y="4017222"/>
                  <a:pt x="8938634" y="3857115"/>
                  <a:pt x="9231713" y="3873539"/>
                </a:cubicBezTo>
                <a:cubicBezTo>
                  <a:pt x="9162796" y="3836374"/>
                  <a:pt x="9093324" y="3799562"/>
                  <a:pt x="9023301" y="3763109"/>
                </a:cubicBezTo>
                <a:cubicBezTo>
                  <a:pt x="9018245" y="3762512"/>
                  <a:pt x="9014299" y="3761207"/>
                  <a:pt x="9010556" y="3758998"/>
                </a:cubicBezTo>
                <a:cubicBezTo>
                  <a:pt x="8818026" y="3719652"/>
                  <a:pt x="8714888" y="3571783"/>
                  <a:pt x="8604324" y="3417171"/>
                </a:cubicBezTo>
                <a:cubicBezTo>
                  <a:pt x="8460937" y="3216099"/>
                  <a:pt x="8313620" y="2999153"/>
                  <a:pt x="8218577" y="2770227"/>
                </a:cubicBezTo>
                <a:cubicBezTo>
                  <a:pt x="8215211" y="2762227"/>
                  <a:pt x="8217371" y="2755481"/>
                  <a:pt x="8222774" y="2749954"/>
                </a:cubicBezTo>
                <a:cubicBezTo>
                  <a:pt x="8238990" y="2733370"/>
                  <a:pt x="8284424" y="2727735"/>
                  <a:pt x="8297623" y="2731935"/>
                </a:cubicBezTo>
                <a:cubicBezTo>
                  <a:pt x="8726387" y="2883841"/>
                  <a:pt x="8964880" y="3311498"/>
                  <a:pt x="9090618" y="3716225"/>
                </a:cubicBezTo>
                <a:cubicBezTo>
                  <a:pt x="9321070" y="3835548"/>
                  <a:pt x="9546131" y="3959850"/>
                  <a:pt x="9762441" y="4093587"/>
                </a:cubicBezTo>
                <a:cubicBezTo>
                  <a:pt x="9739891" y="4035197"/>
                  <a:pt x="9720655" y="3974696"/>
                  <a:pt x="9717826" y="3916719"/>
                </a:cubicBezTo>
                <a:cubicBezTo>
                  <a:pt x="9716379" y="3916883"/>
                  <a:pt x="9714371" y="3917401"/>
                  <a:pt x="9713123" y="3916663"/>
                </a:cubicBezTo>
                <a:cubicBezTo>
                  <a:pt x="9419408" y="3876118"/>
                  <a:pt x="9276568" y="3571232"/>
                  <a:pt x="9175594" y="3326950"/>
                </a:cubicBezTo>
                <a:cubicBezTo>
                  <a:pt x="9162477" y="3295477"/>
                  <a:pt x="9234580" y="3273123"/>
                  <a:pt x="9253941" y="3287566"/>
                </a:cubicBezTo>
                <a:cubicBezTo>
                  <a:pt x="9396995" y="3390749"/>
                  <a:pt x="9519263" y="3506453"/>
                  <a:pt x="9625671" y="3639960"/>
                </a:cubicBezTo>
                <a:cubicBezTo>
                  <a:pt x="9622492" y="3540061"/>
                  <a:pt x="9637797" y="3439839"/>
                  <a:pt x="9656881" y="3333361"/>
                </a:cubicBezTo>
                <a:cubicBezTo>
                  <a:pt x="9696972" y="3116116"/>
                  <a:pt x="9713720" y="2891570"/>
                  <a:pt x="9782066" y="2680771"/>
                </a:cubicBezTo>
                <a:cubicBezTo>
                  <a:pt x="9788129" y="2661952"/>
                  <a:pt x="9829478" y="2637374"/>
                  <a:pt x="9854151" y="2642862"/>
                </a:cubicBezTo>
                <a:close/>
                <a:moveTo>
                  <a:pt x="11114299" y="2390555"/>
                </a:moveTo>
                <a:lnTo>
                  <a:pt x="11113373" y="2392739"/>
                </a:lnTo>
                <a:lnTo>
                  <a:pt x="11117197" y="2394358"/>
                </a:lnTo>
                <a:cubicBezTo>
                  <a:pt x="11116333" y="2393349"/>
                  <a:pt x="11115474" y="2392343"/>
                  <a:pt x="11114299" y="2390555"/>
                </a:cubicBezTo>
                <a:close/>
                <a:moveTo>
                  <a:pt x="10506276" y="2118977"/>
                </a:moveTo>
                <a:cubicBezTo>
                  <a:pt x="10510550" y="2257918"/>
                  <a:pt x="10470507" y="2393544"/>
                  <a:pt x="10431542" y="2525128"/>
                </a:cubicBezTo>
                <a:cubicBezTo>
                  <a:pt x="10417502" y="2571972"/>
                  <a:pt x="10403548" y="2620144"/>
                  <a:pt x="10391375" y="2667145"/>
                </a:cubicBezTo>
                <a:cubicBezTo>
                  <a:pt x="10377290" y="2721696"/>
                  <a:pt x="10366481" y="2777642"/>
                  <a:pt x="10355047" y="2832031"/>
                </a:cubicBezTo>
                <a:lnTo>
                  <a:pt x="10336080" y="2927011"/>
                </a:lnTo>
                <a:cubicBezTo>
                  <a:pt x="10349636" y="2893472"/>
                  <a:pt x="10367643" y="2846374"/>
                  <a:pt x="10389394" y="2782834"/>
                </a:cubicBezTo>
                <a:cubicBezTo>
                  <a:pt x="10448427" y="2611467"/>
                  <a:pt x="10546967" y="2325483"/>
                  <a:pt x="10506276" y="2118977"/>
                </a:cubicBezTo>
                <a:close/>
                <a:moveTo>
                  <a:pt x="11538179" y="2090376"/>
                </a:moveTo>
                <a:cubicBezTo>
                  <a:pt x="11552237" y="2136248"/>
                  <a:pt x="11565750" y="2181883"/>
                  <a:pt x="11577479" y="2228695"/>
                </a:cubicBezTo>
                <a:lnTo>
                  <a:pt x="11586754" y="2266098"/>
                </a:lnTo>
                <a:cubicBezTo>
                  <a:pt x="11593656" y="2295423"/>
                  <a:pt x="11600787" y="2324193"/>
                  <a:pt x="11609011" y="2353427"/>
                </a:cubicBezTo>
                <a:cubicBezTo>
                  <a:pt x="11644349" y="2475257"/>
                  <a:pt x="11704023" y="2591295"/>
                  <a:pt x="11761579" y="2703223"/>
                </a:cubicBezTo>
                <a:cubicBezTo>
                  <a:pt x="11802170" y="2782214"/>
                  <a:pt x="11843944" y="2862994"/>
                  <a:pt x="11877711" y="2947465"/>
                </a:cubicBezTo>
                <a:cubicBezTo>
                  <a:pt x="11815017" y="2640863"/>
                  <a:pt x="11724956" y="2342636"/>
                  <a:pt x="11538179" y="2090376"/>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11488421" y="2034549"/>
                </a:moveTo>
                <a:cubicBezTo>
                  <a:pt x="11459234" y="2371132"/>
                  <a:pt x="11651925" y="2658088"/>
                  <a:pt x="11840356" y="2932293"/>
                </a:cubicBezTo>
                <a:cubicBezTo>
                  <a:pt x="11809128" y="2858555"/>
                  <a:pt x="11772688" y="2786473"/>
                  <a:pt x="11736331" y="2715710"/>
                </a:cubicBezTo>
                <a:cubicBezTo>
                  <a:pt x="11678147" y="2602235"/>
                  <a:pt x="11617611" y="2485181"/>
                  <a:pt x="11581560" y="2360474"/>
                </a:cubicBezTo>
                <a:cubicBezTo>
                  <a:pt x="11573334" y="2331239"/>
                  <a:pt x="11565889" y="2301693"/>
                  <a:pt x="11558442" y="2272139"/>
                </a:cubicBezTo>
                <a:lnTo>
                  <a:pt x="11549169" y="2234734"/>
                </a:lnTo>
                <a:cubicBezTo>
                  <a:pt x="11532130" y="2167007"/>
                  <a:pt x="11511443" y="2100302"/>
                  <a:pt x="11488421" y="2034549"/>
                </a:cubicBezTo>
                <a:close/>
                <a:moveTo>
                  <a:pt x="10468916" y="2032338"/>
                </a:moveTo>
                <a:cubicBezTo>
                  <a:pt x="10450533" y="2081859"/>
                  <a:pt x="10434093" y="2132840"/>
                  <a:pt x="10421480" y="2185446"/>
                </a:cubicBezTo>
                <a:cubicBezTo>
                  <a:pt x="10388668" y="2317695"/>
                  <a:pt x="10374105" y="2457032"/>
                  <a:pt x="10351264" y="2591574"/>
                </a:cubicBezTo>
                <a:cubicBezTo>
                  <a:pt x="10332355" y="2700098"/>
                  <a:pt x="10281261" y="2959166"/>
                  <a:pt x="10294485" y="2991809"/>
                </a:cubicBezTo>
                <a:lnTo>
                  <a:pt x="10327850" y="2826310"/>
                </a:lnTo>
                <a:cubicBezTo>
                  <a:pt x="10338741" y="2771690"/>
                  <a:pt x="10350331" y="2715434"/>
                  <a:pt x="10364099" y="2660098"/>
                </a:cubicBezTo>
                <a:cubicBezTo>
                  <a:pt x="10376185" y="2611783"/>
                  <a:pt x="10390682" y="2563843"/>
                  <a:pt x="10404725" y="2516991"/>
                </a:cubicBezTo>
                <a:cubicBezTo>
                  <a:pt x="10443463" y="2385961"/>
                  <a:pt x="10483500" y="2250332"/>
                  <a:pt x="10478071" y="2114122"/>
                </a:cubicBezTo>
                <a:cubicBezTo>
                  <a:pt x="10476867" y="2086568"/>
                  <a:pt x="10473555" y="2059413"/>
                  <a:pt x="10468916" y="2032338"/>
                </a:cubicBezTo>
                <a:close/>
                <a:moveTo>
                  <a:pt x="10573132" y="1991479"/>
                </a:moveTo>
                <a:cubicBezTo>
                  <a:pt x="10722027" y="2144650"/>
                  <a:pt x="10877543" y="2280670"/>
                  <a:pt x="11066880" y="2371770"/>
                </a:cubicBezTo>
                <a:cubicBezTo>
                  <a:pt x="10930664" y="2234271"/>
                  <a:pt x="10767866" y="2088089"/>
                  <a:pt x="10573132" y="1991479"/>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0" y="1981601"/>
                </a:moveTo>
                <a:cubicBezTo>
                  <a:pt x="5784234" y="2008086"/>
                  <a:pt x="5768551" y="2036236"/>
                  <a:pt x="5754709" y="2071454"/>
                </a:cubicBezTo>
                <a:cubicBezTo>
                  <a:pt x="5651219" y="2330361"/>
                  <a:pt x="5694208" y="2592217"/>
                  <a:pt x="5763044" y="2842206"/>
                </a:cubicBezTo>
                <a:lnTo>
                  <a:pt x="5764974" y="2799609"/>
                </a:ln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0"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6" y="2637633"/>
                </a:cubicBezTo>
                <a:cubicBezTo>
                  <a:pt x="5803017" y="2582794"/>
                  <a:pt x="5810097" y="2528066"/>
                  <a:pt x="5818614" y="2473055"/>
                </a:cubicBezTo>
                <a:cubicBezTo>
                  <a:pt x="5845917" y="2299125"/>
                  <a:pt x="5877599" y="2135758"/>
                  <a:pt x="5829202" y="1971679"/>
                </a:cubicBezTo>
                <a:close/>
                <a:moveTo>
                  <a:pt x="10578769" y="1962963"/>
                </a:moveTo>
                <a:cubicBezTo>
                  <a:pt x="10773649" y="2057701"/>
                  <a:pt x="10936285" y="2201237"/>
                  <a:pt x="11073823" y="2338658"/>
                </a:cubicBezTo>
                <a:cubicBezTo>
                  <a:pt x="10938241" y="2169232"/>
                  <a:pt x="10752627" y="1968969"/>
                  <a:pt x="10578769" y="1962963"/>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9518298" y="1338235"/>
                </a:moveTo>
                <a:cubicBezTo>
                  <a:pt x="9531977" y="1651120"/>
                  <a:pt x="9677527" y="1999242"/>
                  <a:pt x="9838009" y="2272553"/>
                </a:cubicBezTo>
                <a:cubicBezTo>
                  <a:pt x="9825312" y="2235634"/>
                  <a:pt x="9815180" y="2197225"/>
                  <a:pt x="9805906" y="2159819"/>
                </a:cubicBezTo>
                <a:lnTo>
                  <a:pt x="9801623" y="2142555"/>
                </a:lnTo>
                <a:cubicBezTo>
                  <a:pt x="9756626" y="1964482"/>
                  <a:pt x="9698390" y="1787247"/>
                  <a:pt x="9628671" y="1617375"/>
                </a:cubicBezTo>
                <a:cubicBezTo>
                  <a:pt x="9618364" y="1593060"/>
                  <a:pt x="9608603" y="1568967"/>
                  <a:pt x="9598299" y="1544643"/>
                </a:cubicBezTo>
                <a:cubicBezTo>
                  <a:pt x="9570133" y="1477354"/>
                  <a:pt x="9541339" y="1408510"/>
                  <a:pt x="9518298" y="1338235"/>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9528078" y="1278636"/>
                </a:moveTo>
                <a:cubicBezTo>
                  <a:pt x="9552982" y="1365794"/>
                  <a:pt x="9588937" y="1451189"/>
                  <a:pt x="9623946" y="1534260"/>
                </a:cubicBezTo>
                <a:lnTo>
                  <a:pt x="9654858" y="1607218"/>
                </a:lnTo>
                <a:cubicBezTo>
                  <a:pt x="9724183" y="1774989"/>
                  <a:pt x="9781702" y="1949347"/>
                  <a:pt x="9826304" y="2125320"/>
                </a:cubicBezTo>
                <a:cubicBezTo>
                  <a:pt x="9794296" y="1963695"/>
                  <a:pt x="9753660" y="1804203"/>
                  <a:pt x="9701198" y="1646797"/>
                </a:cubicBezTo>
                <a:cubicBezTo>
                  <a:pt x="9655682" y="1511000"/>
                  <a:pt x="9586050" y="1397178"/>
                  <a:pt x="9528078" y="1278636"/>
                </a:cubicBezTo>
                <a:close/>
                <a:moveTo>
                  <a:pt x="5009948" y="1273619"/>
                </a:moveTo>
                <a:cubicBezTo>
                  <a:pt x="5013363" y="1406203"/>
                  <a:pt x="5078144" y="1538571"/>
                  <a:pt x="5121777" y="1654213"/>
                </a:cubicBezTo>
                <a:cubicBezTo>
                  <a:pt x="5175624"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9441752" y="1245311"/>
                </a:moveTo>
                <a:cubicBezTo>
                  <a:pt x="9367449" y="1271794"/>
                  <a:pt x="9313207" y="1329954"/>
                  <a:pt x="9278979" y="1406236"/>
                </a:cubicBezTo>
                <a:cubicBezTo>
                  <a:pt x="9261017" y="1445630"/>
                  <a:pt x="9242585" y="1502850"/>
                  <a:pt x="9235540" y="1546869"/>
                </a:cubicBezTo>
                <a:cubicBezTo>
                  <a:pt x="9223867" y="1618535"/>
                  <a:pt x="9230001" y="1614698"/>
                  <a:pt x="9264074" y="1557016"/>
                </a:cubicBezTo>
                <a:cubicBezTo>
                  <a:pt x="9325587" y="1454296"/>
                  <a:pt x="9384605" y="1349880"/>
                  <a:pt x="9441752" y="1245311"/>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4" y="1426507"/>
                  <a:pt x="6301876" y="1340642"/>
                  <a:pt x="6548420" y="1214599"/>
                </a:cubicBezTo>
                <a:cubicBezTo>
                  <a:pt x="6567440" y="1204628"/>
                  <a:pt x="6586456" y="1194658"/>
                  <a:pt x="6605473" y="1184686"/>
                </a:cubicBezTo>
                <a:cubicBezTo>
                  <a:pt x="6633823" y="1169483"/>
                  <a:pt x="6662531" y="1154778"/>
                  <a:pt x="6691602" y="1140573"/>
                </a:cubicBezTo>
                <a:close/>
                <a:moveTo>
                  <a:pt x="4002475" y="1037802"/>
                </a:moveTo>
                <a:cubicBezTo>
                  <a:pt x="4001933" y="1038196"/>
                  <a:pt x="4000861" y="1038973"/>
                  <a:pt x="4000324" y="1039362"/>
                </a:cubicBezTo>
                <a:cubicBezTo>
                  <a:pt x="4001046" y="1040360"/>
                  <a:pt x="4002134" y="1041861"/>
                  <a:pt x="4002862" y="1042866"/>
                </a:cubicBez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12149131" y="959050"/>
                </a:moveTo>
                <a:cubicBezTo>
                  <a:pt x="12135265" y="975072"/>
                  <a:pt x="12121401" y="991089"/>
                  <a:pt x="12105664" y="1006960"/>
                </a:cubicBezTo>
                <a:cubicBezTo>
                  <a:pt x="12040174" y="1071943"/>
                  <a:pt x="11966532" y="1125748"/>
                  <a:pt x="11883102" y="1184424"/>
                </a:cubicBezTo>
                <a:cubicBezTo>
                  <a:pt x="11822339" y="1227583"/>
                  <a:pt x="11746281" y="1281016"/>
                  <a:pt x="11665174" y="1317493"/>
                </a:cubicBezTo>
                <a:cubicBezTo>
                  <a:pt x="11640620" y="1328342"/>
                  <a:pt x="11615753" y="1338416"/>
                  <a:pt x="11590337" y="1348256"/>
                </a:cubicBezTo>
                <a:cubicBezTo>
                  <a:pt x="11556383" y="1361567"/>
                  <a:pt x="11523739" y="1374791"/>
                  <a:pt x="11492588" y="1390573"/>
                </a:cubicBezTo>
                <a:cubicBezTo>
                  <a:pt x="11632969" y="1358579"/>
                  <a:pt x="11770492" y="1298342"/>
                  <a:pt x="11888865" y="1220988"/>
                </a:cubicBezTo>
                <a:cubicBezTo>
                  <a:pt x="11984266" y="1158366"/>
                  <a:pt x="12085135" y="1064584"/>
                  <a:pt x="12149131" y="959050"/>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12190084" y="854709"/>
                </a:moveTo>
                <a:cubicBezTo>
                  <a:pt x="12181324" y="863235"/>
                  <a:pt x="12172252" y="870980"/>
                  <a:pt x="12162947" y="879275"/>
                </a:cubicBezTo>
                <a:cubicBezTo>
                  <a:pt x="12028326" y="998039"/>
                  <a:pt x="11883371" y="1121443"/>
                  <a:pt x="11721478" y="1216434"/>
                </a:cubicBezTo>
                <a:lnTo>
                  <a:pt x="11680712" y="1239730"/>
                </a:lnTo>
                <a:cubicBezTo>
                  <a:pt x="11620220" y="1274640"/>
                  <a:pt x="11558177" y="1310180"/>
                  <a:pt x="11505347" y="1352837"/>
                </a:cubicBezTo>
                <a:cubicBezTo>
                  <a:pt x="11530133" y="1341442"/>
                  <a:pt x="11555544" y="1331600"/>
                  <a:pt x="11580962" y="1321759"/>
                </a:cubicBezTo>
                <a:cubicBezTo>
                  <a:pt x="11605590" y="1312227"/>
                  <a:pt x="11630227" y="1302697"/>
                  <a:pt x="11654234" y="1291618"/>
                </a:cubicBezTo>
                <a:cubicBezTo>
                  <a:pt x="11733018" y="1256083"/>
                  <a:pt x="11807521" y="1203284"/>
                  <a:pt x="11867274" y="1160983"/>
                </a:cubicBezTo>
                <a:cubicBezTo>
                  <a:pt x="11949151" y="1102940"/>
                  <a:pt x="12022324" y="1050225"/>
                  <a:pt x="12086035" y="986418"/>
                </a:cubicBezTo>
                <a:cubicBezTo>
                  <a:pt x="12128278" y="944429"/>
                  <a:pt x="12163191" y="899980"/>
                  <a:pt x="12190084" y="854709"/>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cubicBezTo>
                  <a:pt x="5405093" y="912428"/>
                  <a:pt x="5432627" y="913077"/>
                  <a:pt x="5460148" y="911442"/>
                </a:cubicBezTo>
                <a:cubicBezTo>
                  <a:pt x="5522934" y="908669"/>
                  <a:pt x="5586937" y="899666"/>
                  <a:pt x="5648970" y="891331"/>
                </a:cubicBezTo>
                <a:cubicBezTo>
                  <a:pt x="5712973"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8924104" y="777000"/>
                </a:moveTo>
                <a:cubicBezTo>
                  <a:pt x="8923664" y="782606"/>
                  <a:pt x="8922673" y="787979"/>
                  <a:pt x="8921999" y="794136"/>
                </a:cubicBezTo>
                <a:cubicBezTo>
                  <a:pt x="8919582" y="810498"/>
                  <a:pt x="8917940" y="826538"/>
                  <a:pt x="8916066" y="843129"/>
                </a:cubicBezTo>
                <a:cubicBezTo>
                  <a:pt x="8910698" y="896870"/>
                  <a:pt x="8909926" y="951907"/>
                  <a:pt x="8909852" y="1005313"/>
                </a:cubicBezTo>
                <a:cubicBezTo>
                  <a:pt x="8907936" y="1206014"/>
                  <a:pt x="8906433" y="1413328"/>
                  <a:pt x="8936982" y="1614896"/>
                </a:cubicBezTo>
                <a:lnTo>
                  <a:pt x="8939706" y="1632791"/>
                </a:lnTo>
                <a:lnTo>
                  <a:pt x="8946691" y="1680170"/>
                </a:lnTo>
                <a:cubicBezTo>
                  <a:pt x="8947341" y="1669501"/>
                  <a:pt x="8947217" y="1659149"/>
                  <a:pt x="8947643" y="1649028"/>
                </a:cubicBezTo>
                <a:cubicBezTo>
                  <a:pt x="8950646" y="1394060"/>
                  <a:pt x="8954155" y="1130296"/>
                  <a:pt x="8931687" y="871628"/>
                </a:cubicBezTo>
                <a:lnTo>
                  <a:pt x="8929804" y="850229"/>
                </a:lnTo>
                <a:cubicBezTo>
                  <a:pt x="8927750" y="826182"/>
                  <a:pt x="8925696" y="802134"/>
                  <a:pt x="8924104" y="777000"/>
                </a:cubicBezTo>
                <a:close/>
                <a:moveTo>
                  <a:pt x="8951219" y="764662"/>
                </a:moveTo>
                <a:cubicBezTo>
                  <a:pt x="8952434" y="792211"/>
                  <a:pt x="8955277" y="820458"/>
                  <a:pt x="8957270" y="847698"/>
                </a:cubicBezTo>
                <a:lnTo>
                  <a:pt x="8959153" y="869097"/>
                </a:lnTo>
                <a:cubicBezTo>
                  <a:pt x="8981354" y="1119277"/>
                  <a:pt x="8978808" y="1373147"/>
                  <a:pt x="8976081" y="1619865"/>
                </a:cubicBezTo>
                <a:cubicBezTo>
                  <a:pt x="9043646" y="1335574"/>
                  <a:pt x="9035127" y="1045475"/>
                  <a:pt x="8951219" y="764662"/>
                </a:cubicBezTo>
                <a:close/>
                <a:moveTo>
                  <a:pt x="8898081" y="630137"/>
                </a:moveTo>
                <a:cubicBezTo>
                  <a:pt x="8735190" y="940376"/>
                  <a:pt x="8800852" y="1302315"/>
                  <a:pt x="8910095" y="1626691"/>
                </a:cubicBezTo>
                <a:lnTo>
                  <a:pt x="8908822" y="1619067"/>
                </a:lnTo>
                <a:cubicBezTo>
                  <a:pt x="8877873" y="1415398"/>
                  <a:pt x="8879292" y="1206762"/>
                  <a:pt x="8881669" y="1004967"/>
                </a:cubicBezTo>
                <a:cubicBezTo>
                  <a:pt x="8881975" y="951016"/>
                  <a:pt x="8882434" y="895204"/>
                  <a:pt x="8888265" y="840369"/>
                </a:cubicBezTo>
                <a:cubicBezTo>
                  <a:pt x="8890137" y="823783"/>
                  <a:pt x="8892011" y="807192"/>
                  <a:pt x="8894429" y="790831"/>
                </a:cubicBezTo>
                <a:cubicBezTo>
                  <a:pt x="8901122" y="737010"/>
                  <a:pt x="8907725" y="681866"/>
                  <a:pt x="8898081" y="630137"/>
                </a:cubicBezTo>
                <a:close/>
                <a:moveTo>
                  <a:pt x="11491396" y="623931"/>
                </a:moveTo>
                <a:cubicBezTo>
                  <a:pt x="11465686" y="637515"/>
                  <a:pt x="11440209" y="650546"/>
                  <a:pt x="11413329" y="662344"/>
                </a:cubicBezTo>
                <a:cubicBezTo>
                  <a:pt x="11268660" y="727282"/>
                  <a:pt x="11113102" y="758642"/>
                  <a:pt x="10966547" y="818916"/>
                </a:cubicBezTo>
                <a:cubicBezTo>
                  <a:pt x="10793574" y="889896"/>
                  <a:pt x="10652020" y="1008307"/>
                  <a:pt x="10498883" y="1111507"/>
                </a:cubicBezTo>
                <a:cubicBezTo>
                  <a:pt x="10559155" y="1098395"/>
                  <a:pt x="10616158" y="1067158"/>
                  <a:pt x="10671292" y="1035777"/>
                </a:cubicBezTo>
                <a:lnTo>
                  <a:pt x="10685894" y="1027151"/>
                </a:lnTo>
                <a:cubicBezTo>
                  <a:pt x="10821548" y="950027"/>
                  <a:pt x="10965272" y="882756"/>
                  <a:pt x="11104337" y="817377"/>
                </a:cubicBezTo>
                <a:cubicBezTo>
                  <a:pt x="11233375" y="757414"/>
                  <a:pt x="11364889" y="694633"/>
                  <a:pt x="11491396" y="623931"/>
                </a:cubicBezTo>
                <a:close/>
                <a:moveTo>
                  <a:pt x="10779304" y="584486"/>
                </a:moveTo>
                <a:cubicBezTo>
                  <a:pt x="10740583" y="648568"/>
                  <a:pt x="10699136" y="711502"/>
                  <a:pt x="10658378" y="772788"/>
                </a:cubicBezTo>
                <a:cubicBezTo>
                  <a:pt x="10594579" y="868744"/>
                  <a:pt x="10529620" y="967431"/>
                  <a:pt x="10475581" y="1070739"/>
                </a:cubicBezTo>
                <a:cubicBezTo>
                  <a:pt x="10578194" y="966751"/>
                  <a:pt x="10672522" y="819977"/>
                  <a:pt x="10735178" y="693281"/>
                </a:cubicBezTo>
                <a:close/>
                <a:moveTo>
                  <a:pt x="10132488" y="518596"/>
                </a:moveTo>
                <a:cubicBezTo>
                  <a:pt x="10047856" y="532980"/>
                  <a:pt x="9963302" y="548687"/>
                  <a:pt x="9879465" y="567273"/>
                </a:cubicBezTo>
                <a:cubicBezTo>
                  <a:pt x="9683016" y="611580"/>
                  <a:pt x="9523495" y="697916"/>
                  <a:pt x="9364243" y="809468"/>
                </a:cubicBezTo>
                <a:cubicBezTo>
                  <a:pt x="9364793" y="809701"/>
                  <a:pt x="9365336" y="809931"/>
                  <a:pt x="9366655" y="809848"/>
                </a:cubicBezTo>
                <a:cubicBezTo>
                  <a:pt x="9558665" y="728900"/>
                  <a:pt x="9742999" y="656935"/>
                  <a:pt x="9914233" y="596159"/>
                </a:cubicBezTo>
                <a:close/>
                <a:moveTo>
                  <a:pt x="10264524" y="501747"/>
                </a:moveTo>
                <a:lnTo>
                  <a:pt x="9922837" y="622979"/>
                </a:lnTo>
                <a:cubicBezTo>
                  <a:pt x="9763806" y="679263"/>
                  <a:pt x="9594234" y="745243"/>
                  <a:pt x="9416908" y="818889"/>
                </a:cubicBezTo>
                <a:cubicBezTo>
                  <a:pt x="9417689" y="818579"/>
                  <a:pt x="9417689" y="818579"/>
                  <a:pt x="9418234" y="818810"/>
                </a:cubicBezTo>
                <a:cubicBezTo>
                  <a:pt x="9717394" y="764555"/>
                  <a:pt x="10002904" y="633058"/>
                  <a:pt x="10264524" y="501747"/>
                </a:cubicBezTo>
                <a:close/>
                <a:moveTo>
                  <a:pt x="10802699" y="488163"/>
                </a:moveTo>
                <a:lnTo>
                  <a:pt x="10618739" y="734118"/>
                </a:lnTo>
                <a:lnTo>
                  <a:pt x="10604580" y="753877"/>
                </a:lnTo>
                <a:cubicBezTo>
                  <a:pt x="10575714" y="793161"/>
                  <a:pt x="10550336" y="828772"/>
                  <a:pt x="10529643" y="867004"/>
                </a:cubicBezTo>
                <a:cubicBezTo>
                  <a:pt x="10501301" y="918746"/>
                  <a:pt x="10479284" y="973805"/>
                  <a:pt x="10462194" y="1035452"/>
                </a:cubicBezTo>
                <a:cubicBezTo>
                  <a:pt x="10514547" y="939156"/>
                  <a:pt x="10575176" y="847655"/>
                  <a:pt x="10635117" y="757788"/>
                </a:cubicBezTo>
                <a:cubicBezTo>
                  <a:pt x="10692800" y="670189"/>
                  <a:pt x="10751735" y="581180"/>
                  <a:pt x="10802699" y="488163"/>
                </a:cubicBezTo>
                <a:close/>
                <a:moveTo>
                  <a:pt x="10359107" y="485136"/>
                </a:moveTo>
                <a:cubicBezTo>
                  <a:pt x="10100692" y="616512"/>
                  <a:pt x="9815681" y="755947"/>
                  <a:pt x="9515108" y="825701"/>
                </a:cubicBezTo>
                <a:cubicBezTo>
                  <a:pt x="9825509" y="831572"/>
                  <a:pt x="10104184" y="667562"/>
                  <a:pt x="10359107" y="485136"/>
                </a:cubicBezTo>
                <a:close/>
                <a:moveTo>
                  <a:pt x="11886089" y="483936"/>
                </a:moveTo>
                <a:cubicBezTo>
                  <a:pt x="11800033" y="547295"/>
                  <a:pt x="11710455" y="605296"/>
                  <a:pt x="11622890" y="661575"/>
                </a:cubicBezTo>
                <a:cubicBezTo>
                  <a:pt x="11437051" y="781189"/>
                  <a:pt x="11244843" y="905190"/>
                  <a:pt x="11038640" y="996875"/>
                </a:cubicBezTo>
                <a:cubicBezTo>
                  <a:pt x="10885656" y="1064725"/>
                  <a:pt x="10725662" y="1114166"/>
                  <a:pt x="10561310" y="1145020"/>
                </a:cubicBezTo>
                <a:cubicBezTo>
                  <a:pt x="10596460" y="1154752"/>
                  <a:pt x="10632933" y="1164394"/>
                  <a:pt x="10675127" y="1163586"/>
                </a:cubicBezTo>
                <a:cubicBezTo>
                  <a:pt x="10827145" y="1160350"/>
                  <a:pt x="10989398" y="1058435"/>
                  <a:pt x="11120351" y="990907"/>
                </a:cubicBezTo>
                <a:cubicBezTo>
                  <a:pt x="11302032" y="897860"/>
                  <a:pt x="11481110" y="797268"/>
                  <a:pt x="11648506" y="680145"/>
                </a:cubicBezTo>
                <a:cubicBezTo>
                  <a:pt x="11691733" y="649515"/>
                  <a:pt x="11821224" y="550475"/>
                  <a:pt x="11886089" y="483936"/>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10784544" y="465669"/>
                </a:moveTo>
                <a:cubicBezTo>
                  <a:pt x="10662409" y="521478"/>
                  <a:pt x="10422179" y="894258"/>
                  <a:pt x="10426419" y="1062158"/>
                </a:cubicBezTo>
                <a:cubicBezTo>
                  <a:pt x="10438657" y="1011968"/>
                  <a:pt x="10453241" y="965354"/>
                  <a:pt x="10471732" y="921679"/>
                </a:cubicBezTo>
                <a:cubicBezTo>
                  <a:pt x="10481672" y="898200"/>
                  <a:pt x="10492705" y="875187"/>
                  <a:pt x="10504824" y="852631"/>
                </a:cubicBezTo>
                <a:cubicBezTo>
                  <a:pt x="10526215" y="812759"/>
                  <a:pt x="10552604" y="776291"/>
                  <a:pt x="10582237" y="736692"/>
                </a:cubicBezTo>
                <a:lnTo>
                  <a:pt x="10596401" y="716935"/>
                </a:lnTo>
                <a:cubicBezTo>
                  <a:pt x="10661482" y="628604"/>
                  <a:pt x="10720448" y="548625"/>
                  <a:pt x="10784544" y="465669"/>
                </a:cubicBezTo>
                <a:close/>
                <a:moveTo>
                  <a:pt x="11916494" y="422768"/>
                </a:moveTo>
                <a:cubicBezTo>
                  <a:pt x="11840345" y="436884"/>
                  <a:pt x="11770712" y="482734"/>
                  <a:pt x="11703185" y="528178"/>
                </a:cubicBezTo>
                <a:lnTo>
                  <a:pt x="11680755" y="543149"/>
                </a:lnTo>
                <a:cubicBezTo>
                  <a:pt x="11503085" y="661715"/>
                  <a:pt x="11307002" y="753816"/>
                  <a:pt x="11116818" y="842623"/>
                </a:cubicBezTo>
                <a:cubicBezTo>
                  <a:pt x="10977992" y="907459"/>
                  <a:pt x="10835051" y="974411"/>
                  <a:pt x="10700164" y="1051220"/>
                </a:cubicBezTo>
                <a:lnTo>
                  <a:pt x="10685570" y="1059849"/>
                </a:lnTo>
                <a:cubicBezTo>
                  <a:pt x="10652486" y="1078679"/>
                  <a:pt x="10619176" y="1098052"/>
                  <a:pt x="10584288" y="1113543"/>
                </a:cubicBezTo>
                <a:cubicBezTo>
                  <a:pt x="10736655" y="1082118"/>
                  <a:pt x="10884823" y="1034762"/>
                  <a:pt x="11026698" y="971858"/>
                </a:cubicBezTo>
                <a:cubicBezTo>
                  <a:pt x="11231114" y="881353"/>
                  <a:pt x="11422542" y="757667"/>
                  <a:pt x="11607604" y="638368"/>
                </a:cubicBezTo>
                <a:cubicBezTo>
                  <a:pt x="11712249" y="570645"/>
                  <a:pt x="11819449" y="501435"/>
                  <a:pt x="11919452" y="423380"/>
                </a:cubicBezTo>
                <a:cubicBezTo>
                  <a:pt x="11918363" y="422918"/>
                  <a:pt x="11917811" y="422686"/>
                  <a:pt x="11916494" y="422768"/>
                </a:cubicBezTo>
                <a:close/>
                <a:moveTo>
                  <a:pt x="8148168" y="416949"/>
                </a:moveTo>
                <a:cubicBezTo>
                  <a:pt x="8041447" y="489578"/>
                  <a:pt x="7951585" y="589312"/>
                  <a:pt x="7862052" y="694330"/>
                </a:cubicBezTo>
                <a:lnTo>
                  <a:pt x="7808002" y="759654"/>
                </a:lnTo>
                <a:close/>
                <a:moveTo>
                  <a:pt x="8295299" y="416143"/>
                </a:moveTo>
                <a:cubicBezTo>
                  <a:pt x="8303328" y="454953"/>
                  <a:pt x="8309263" y="494162"/>
                  <a:pt x="8309124" y="534021"/>
                </a:cubicBezTo>
                <a:cubicBezTo>
                  <a:pt x="8309177" y="581042"/>
                  <a:pt x="8301211" y="627240"/>
                  <a:pt x="8293154" y="672115"/>
                </a:cubicBezTo>
                <a:cubicBezTo>
                  <a:pt x="8287455" y="703824"/>
                  <a:pt x="8281839" y="736857"/>
                  <a:pt x="8279099" y="769176"/>
                </a:cubicBezTo>
                <a:cubicBezTo>
                  <a:pt x="8271208" y="866910"/>
                  <a:pt x="8290164" y="965070"/>
                  <a:pt x="8309186" y="1060039"/>
                </a:cubicBezTo>
                <a:cubicBezTo>
                  <a:pt x="8338258" y="1208834"/>
                  <a:pt x="8368983" y="1362838"/>
                  <a:pt x="8410512" y="1511108"/>
                </a:cubicBezTo>
                <a:cubicBezTo>
                  <a:pt x="8445511" y="1186645"/>
                  <a:pt x="8463496" y="815698"/>
                  <a:pt x="8351657" y="521768"/>
                </a:cubicBezTo>
                <a:cubicBezTo>
                  <a:pt x="8336376" y="481820"/>
                  <a:pt x="8314355" y="448679"/>
                  <a:pt x="8295299" y="416143"/>
                </a:cubicBezTo>
                <a:close/>
                <a:moveTo>
                  <a:pt x="8266483" y="414244"/>
                </a:moveTo>
                <a:cubicBezTo>
                  <a:pt x="8162811" y="736679"/>
                  <a:pt x="8223592" y="1050836"/>
                  <a:pt x="8343425" y="1357811"/>
                </a:cubicBezTo>
                <a:cubicBezTo>
                  <a:pt x="8320496" y="1259904"/>
                  <a:pt x="8300994" y="1161513"/>
                  <a:pt x="8282114" y="1064671"/>
                </a:cubicBezTo>
                <a:cubicBezTo>
                  <a:pt x="8263238" y="967838"/>
                  <a:pt x="8243336" y="867346"/>
                  <a:pt x="8251298" y="766414"/>
                </a:cubicBezTo>
                <a:cubicBezTo>
                  <a:pt x="8253954" y="732777"/>
                  <a:pt x="8259797" y="699198"/>
                  <a:pt x="8265729" y="666939"/>
                </a:cubicBezTo>
                <a:cubicBezTo>
                  <a:pt x="8273319" y="623158"/>
                  <a:pt x="8281376" y="578281"/>
                  <a:pt x="8281494" y="533909"/>
                </a:cubicBezTo>
                <a:cubicBezTo>
                  <a:pt x="8281080" y="493822"/>
                  <a:pt x="8274834" y="453832"/>
                  <a:pt x="8266483" y="414244"/>
                </a:cubicBezTo>
                <a:close/>
                <a:moveTo>
                  <a:pt x="8140802" y="388720"/>
                </a:moveTo>
                <a:cubicBezTo>
                  <a:pt x="8028462" y="422924"/>
                  <a:pt x="7941106" y="490876"/>
                  <a:pt x="7860379" y="596411"/>
                </a:cubicBezTo>
                <a:cubicBezTo>
                  <a:pt x="7812773" y="658663"/>
                  <a:pt x="7772566" y="720182"/>
                  <a:pt x="7737688" y="790400"/>
                </a:cubicBezTo>
                <a:cubicBezTo>
                  <a:pt x="7733439" y="798902"/>
                  <a:pt x="7729892" y="805767"/>
                  <a:pt x="7726885" y="812869"/>
                </a:cubicBezTo>
                <a:cubicBezTo>
                  <a:pt x="7764906" y="767160"/>
                  <a:pt x="7802380" y="721219"/>
                  <a:pt x="7840490" y="676832"/>
                </a:cubicBezTo>
                <a:cubicBezTo>
                  <a:pt x="7933738" y="567590"/>
                  <a:pt x="8028101" y="463327"/>
                  <a:pt x="8140802" y="388720"/>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5" y="246988"/>
                  <a:pt x="5760847" y="254734"/>
                  <a:pt x="5736947" y="261367"/>
                </a:cubicBezTo>
                <a:cubicBezTo>
                  <a:pt x="5638132"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cubicBezTo>
                  <a:pt x="5242649" y="257191"/>
                  <a:pt x="5225557" y="257369"/>
                  <a:pt x="5208466" y="257550"/>
                </a:cubicBez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1" y="231951"/>
                </a:cubicBezTo>
                <a:cubicBezTo>
                  <a:pt x="5794994"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3" y="228123"/>
                </a:cubicBezTo>
                <a:cubicBezTo>
                  <a:pt x="5227195" y="227945"/>
                  <a:pt x="5244285" y="227765"/>
                  <a:pt x="5261015" y="227087"/>
                </a:cubicBezTo>
                <a:cubicBezTo>
                  <a:pt x="5463242" y="223204"/>
                  <a:pt x="5667966" y="183171"/>
                  <a:pt x="5861181" y="143093"/>
                </a:cubicBezTo>
                <a:cubicBezTo>
                  <a:pt x="5895330" y="135893"/>
                  <a:pt x="5928215" y="128080"/>
                  <a:pt x="5961252" y="114820"/>
                </a:cubicBezTo>
                <a:cubicBezTo>
                  <a:pt x="5959615" y="111998"/>
                  <a:pt x="5953497" y="112044"/>
                  <a:pt x="5944437" y="113829"/>
                </a:cubicBezTo>
                <a:close/>
                <a:moveTo>
                  <a:pt x="9095810" y="0"/>
                </a:moveTo>
                <a:lnTo>
                  <a:pt x="9215999" y="0"/>
                </a:lnTo>
                <a:lnTo>
                  <a:pt x="9250991" y="17650"/>
                </a:lnTo>
                <a:cubicBezTo>
                  <a:pt x="9345825" y="54329"/>
                  <a:pt x="9448424" y="64330"/>
                  <a:pt x="9551793" y="69947"/>
                </a:cubicBezTo>
                <a:cubicBezTo>
                  <a:pt x="9773323" y="81971"/>
                  <a:pt x="9993517" y="56091"/>
                  <a:pt x="10211701" y="15192"/>
                </a:cubicBezTo>
                <a:cubicBezTo>
                  <a:pt x="10030564" y="37013"/>
                  <a:pt x="9847820" y="45912"/>
                  <a:pt x="9665014" y="41266"/>
                </a:cubicBezTo>
                <a:cubicBezTo>
                  <a:pt x="9560295" y="38460"/>
                  <a:pt x="9467175" y="31066"/>
                  <a:pt x="9382567" y="18583"/>
                </a:cubicBezTo>
                <a:lnTo>
                  <a:pt x="9283159" y="0"/>
                </a:lnTo>
                <a:lnTo>
                  <a:pt x="9469266" y="0"/>
                </a:lnTo>
                <a:lnTo>
                  <a:pt x="9504117" y="4274"/>
                </a:lnTo>
                <a:cubicBezTo>
                  <a:pt x="9555272" y="8689"/>
                  <a:pt x="9609472" y="11637"/>
                  <a:pt x="9667223" y="13232"/>
                </a:cubicBezTo>
                <a:cubicBezTo>
                  <a:pt x="9740740" y="15225"/>
                  <a:pt x="9814266" y="15008"/>
                  <a:pt x="9887703" y="12601"/>
                </a:cubicBezTo>
                <a:lnTo>
                  <a:pt x="10088930" y="0"/>
                </a:lnTo>
                <a:lnTo>
                  <a:pt x="10544171" y="0"/>
                </a:lnTo>
                <a:lnTo>
                  <a:pt x="10392396" y="36772"/>
                </a:lnTo>
                <a:cubicBezTo>
                  <a:pt x="10070832" y="110795"/>
                  <a:pt x="9739873" y="167441"/>
                  <a:pt x="9413803" y="131277"/>
                </a:cubicBezTo>
                <a:cubicBezTo>
                  <a:pt x="9315472" y="120226"/>
                  <a:pt x="9243539" y="84460"/>
                  <a:pt x="9174626" y="44983"/>
                </a:cubicBezTo>
                <a:close/>
                <a:moveTo>
                  <a:pt x="8474998" y="0"/>
                </a:moveTo>
                <a:lnTo>
                  <a:pt x="8573502" y="0"/>
                </a:lnTo>
                <a:lnTo>
                  <a:pt x="8659539" y="117664"/>
                </a:lnTo>
                <a:cubicBezTo>
                  <a:pt x="8833725" y="341427"/>
                  <a:pt x="9029703" y="551148"/>
                  <a:pt x="9248507" y="743734"/>
                </a:cubicBezTo>
                <a:cubicBezTo>
                  <a:pt x="9268744" y="761313"/>
                  <a:pt x="9289217" y="778348"/>
                  <a:pt x="9309457" y="795932"/>
                </a:cubicBezTo>
                <a:cubicBezTo>
                  <a:pt x="9458210" y="686371"/>
                  <a:pt x="9607233" y="585288"/>
                  <a:pt x="9785496" y="530713"/>
                </a:cubicBezTo>
                <a:cubicBezTo>
                  <a:pt x="10009630" y="462073"/>
                  <a:pt x="10250992" y="434854"/>
                  <a:pt x="10482828" y="399738"/>
                </a:cubicBezTo>
                <a:cubicBezTo>
                  <a:pt x="10519933" y="394202"/>
                  <a:pt x="10478550" y="453937"/>
                  <a:pt x="10468382" y="461219"/>
                </a:cubicBezTo>
                <a:cubicBezTo>
                  <a:pt x="10161572" y="688641"/>
                  <a:pt x="9818370" y="924476"/>
                  <a:pt x="9430790" y="895589"/>
                </a:cubicBezTo>
                <a:cubicBezTo>
                  <a:pt x="9617112" y="1044003"/>
                  <a:pt x="9813963" y="1178199"/>
                  <a:pt x="10019780" y="1298815"/>
                </a:cubicBezTo>
                <a:cubicBezTo>
                  <a:pt x="10142151" y="1263712"/>
                  <a:pt x="10256792" y="1186061"/>
                  <a:pt x="10372218" y="1146081"/>
                </a:cubicBezTo>
                <a:cubicBezTo>
                  <a:pt x="10279439" y="901425"/>
                  <a:pt x="10751513" y="443317"/>
                  <a:pt x="10896429" y="310883"/>
                </a:cubicBezTo>
                <a:cubicBezTo>
                  <a:pt x="10907980" y="300321"/>
                  <a:pt x="10927341" y="295643"/>
                  <a:pt x="10919735" y="318176"/>
                </a:cubicBezTo>
                <a:cubicBezTo>
                  <a:pt x="10845552" y="531416"/>
                  <a:pt x="10769057" y="750112"/>
                  <a:pt x="10637064" y="935661"/>
                </a:cubicBezTo>
                <a:cubicBezTo>
                  <a:pt x="10618262" y="961821"/>
                  <a:pt x="10471373" y="1105010"/>
                  <a:pt x="10516995" y="1070245"/>
                </a:cubicBezTo>
                <a:cubicBezTo>
                  <a:pt x="10630585" y="984423"/>
                  <a:pt x="10740230" y="886628"/>
                  <a:pt x="10868835" y="815534"/>
                </a:cubicBezTo>
                <a:cubicBezTo>
                  <a:pt x="11133493" y="669415"/>
                  <a:pt x="11435682" y="612577"/>
                  <a:pt x="11704547" y="465665"/>
                </a:cubicBezTo>
                <a:cubicBezTo>
                  <a:pt x="11748194" y="441649"/>
                  <a:pt x="11962368" y="287033"/>
                  <a:pt x="12033562" y="350012"/>
                </a:cubicBezTo>
                <a:cubicBezTo>
                  <a:pt x="12042008" y="357446"/>
                  <a:pt x="12029170" y="377121"/>
                  <a:pt x="12025537" y="382666"/>
                </a:cubicBezTo>
                <a:cubicBezTo>
                  <a:pt x="11835636" y="694348"/>
                  <a:pt x="11402055" y="895784"/>
                  <a:pt x="11088649" y="1056676"/>
                </a:cubicBezTo>
                <a:cubicBezTo>
                  <a:pt x="10916755" y="1144851"/>
                  <a:pt x="10757473" y="1230645"/>
                  <a:pt x="10561600" y="1229477"/>
                </a:cubicBezTo>
                <a:cubicBezTo>
                  <a:pt x="10456897" y="1228927"/>
                  <a:pt x="10388434" y="1221837"/>
                  <a:pt x="10280797" y="1263181"/>
                </a:cubicBezTo>
                <a:cubicBezTo>
                  <a:pt x="10214114" y="1288380"/>
                  <a:pt x="10149765" y="1312641"/>
                  <a:pt x="10083376" y="1334114"/>
                </a:cubicBezTo>
                <a:cubicBezTo>
                  <a:pt x="10323674" y="1470609"/>
                  <a:pt x="10574467" y="1588379"/>
                  <a:pt x="10832582" y="1687356"/>
                </a:cubicBezTo>
                <a:cubicBezTo>
                  <a:pt x="10835145" y="1685866"/>
                  <a:pt x="10837160" y="1684144"/>
                  <a:pt x="10839263" y="1683743"/>
                </a:cubicBezTo>
                <a:cubicBezTo>
                  <a:pt x="11026680" y="1639479"/>
                  <a:pt x="11198523" y="1559010"/>
                  <a:pt x="11350910" y="1443899"/>
                </a:cubicBezTo>
                <a:cubicBezTo>
                  <a:pt x="11353302" y="1439761"/>
                  <a:pt x="11356166" y="1434532"/>
                  <a:pt x="11360346" y="1429225"/>
                </a:cubicBezTo>
                <a:cubicBezTo>
                  <a:pt x="11568454" y="1154547"/>
                  <a:pt x="11893126" y="995756"/>
                  <a:pt x="12167580" y="789523"/>
                </a:cubicBezTo>
                <a:lnTo>
                  <a:pt x="12192000" y="769876"/>
                </a:lnTo>
                <a:lnTo>
                  <a:pt x="12192000" y="802845"/>
                </a:lnTo>
                <a:lnTo>
                  <a:pt x="12173558" y="821317"/>
                </a:lnTo>
                <a:cubicBezTo>
                  <a:pt x="12156328" y="839775"/>
                  <a:pt x="12135859" y="862655"/>
                  <a:pt x="12117398" y="877374"/>
                </a:cubicBezTo>
                <a:cubicBezTo>
                  <a:pt x="11911342" y="1038644"/>
                  <a:pt x="11659100" y="1158472"/>
                  <a:pt x="11472926" y="1344259"/>
                </a:cubicBezTo>
                <a:cubicBezTo>
                  <a:pt x="11530856" y="1294104"/>
                  <a:pt x="11599815" y="1254410"/>
                  <a:pt x="11666978" y="1215889"/>
                </a:cubicBezTo>
                <a:cubicBezTo>
                  <a:pt x="11680568" y="1208123"/>
                  <a:pt x="11694155" y="1200357"/>
                  <a:pt x="11707200" y="1192361"/>
                </a:cubicBezTo>
                <a:cubicBezTo>
                  <a:pt x="11867081" y="1099094"/>
                  <a:pt x="12010478" y="976320"/>
                  <a:pt x="12144637" y="858646"/>
                </a:cubicBezTo>
                <a:lnTo>
                  <a:pt x="12192000" y="810414"/>
                </a:lnTo>
                <a:lnTo>
                  <a:pt x="12192000" y="916439"/>
                </a:lnTo>
                <a:lnTo>
                  <a:pt x="12150630" y="982925"/>
                </a:lnTo>
                <a:cubicBezTo>
                  <a:pt x="11972246" y="1237618"/>
                  <a:pt x="11719654" y="1416530"/>
                  <a:pt x="11389484" y="1469889"/>
                </a:cubicBezTo>
                <a:cubicBezTo>
                  <a:pt x="11249700" y="1582602"/>
                  <a:pt x="11093517" y="1667134"/>
                  <a:pt x="10923736" y="1721439"/>
                </a:cubicBezTo>
                <a:cubicBezTo>
                  <a:pt x="10979487" y="1741826"/>
                  <a:pt x="11035469" y="1761662"/>
                  <a:pt x="11091913" y="1780406"/>
                </a:cubicBezTo>
                <a:cubicBezTo>
                  <a:pt x="11318237" y="1855623"/>
                  <a:pt x="11544464" y="1908264"/>
                  <a:pt x="11771238" y="1944400"/>
                </a:cubicBezTo>
                <a:cubicBezTo>
                  <a:pt x="11775181" y="1939634"/>
                  <a:pt x="11778904" y="1935410"/>
                  <a:pt x="11783166" y="1931422"/>
                </a:cubicBezTo>
                <a:cubicBezTo>
                  <a:pt x="11885723" y="1797152"/>
                  <a:pt x="11990570" y="1669642"/>
                  <a:pt x="12131988" y="1574357"/>
                </a:cubicBezTo>
                <a:lnTo>
                  <a:pt x="12192000" y="1537429"/>
                </a:lnTo>
                <a:lnTo>
                  <a:pt x="12192000" y="1589108"/>
                </a:lnTo>
                <a:lnTo>
                  <a:pt x="12112105" y="1640352"/>
                </a:lnTo>
                <a:cubicBezTo>
                  <a:pt x="12011319" y="1713959"/>
                  <a:pt x="11928638" y="1801479"/>
                  <a:pt x="11849203" y="1900149"/>
                </a:cubicBezTo>
                <a:cubicBezTo>
                  <a:pt x="11883038" y="1876488"/>
                  <a:pt x="11915071" y="1849494"/>
                  <a:pt x="11946326" y="1822808"/>
                </a:cubicBezTo>
                <a:cubicBezTo>
                  <a:pt x="11980834" y="1792997"/>
                  <a:pt x="12017130" y="1762011"/>
                  <a:pt x="12055863" y="1735914"/>
                </a:cubicBezTo>
                <a:cubicBezTo>
                  <a:pt x="12086678" y="1714840"/>
                  <a:pt x="12119524" y="1696556"/>
                  <a:pt x="12150816" y="1678902"/>
                </a:cubicBezTo>
                <a:lnTo>
                  <a:pt x="12192000" y="1655121"/>
                </a:lnTo>
                <a:lnTo>
                  <a:pt x="12192000" y="1686869"/>
                </a:lnTo>
                <a:lnTo>
                  <a:pt x="12163772" y="1703058"/>
                </a:lnTo>
                <a:cubicBezTo>
                  <a:pt x="12132704" y="1720165"/>
                  <a:pt x="12100405" y="1738677"/>
                  <a:pt x="12070597" y="1758893"/>
                </a:cubicBezTo>
                <a:cubicBezTo>
                  <a:pt x="12033422" y="1784357"/>
                  <a:pt x="11997904" y="1815035"/>
                  <a:pt x="11963621" y="1844299"/>
                </a:cubicBezTo>
                <a:cubicBezTo>
                  <a:pt x="11938421" y="1865816"/>
                  <a:pt x="11913214" y="1887338"/>
                  <a:pt x="11886604" y="1907617"/>
                </a:cubicBezTo>
                <a:cubicBezTo>
                  <a:pt x="11977116" y="1884856"/>
                  <a:pt x="12067233" y="1841647"/>
                  <a:pt x="12153575" y="1786372"/>
                </a:cubicBezTo>
                <a:lnTo>
                  <a:pt x="12192000" y="1759693"/>
                </a:lnTo>
                <a:lnTo>
                  <a:pt x="12192000" y="1809459"/>
                </a:lnTo>
                <a:lnTo>
                  <a:pt x="12121362" y="1857561"/>
                </a:lnTo>
                <a:cubicBezTo>
                  <a:pt x="12048187" y="1902591"/>
                  <a:pt x="11972544" y="1939172"/>
                  <a:pt x="11895949" y="1963079"/>
                </a:cubicBezTo>
                <a:lnTo>
                  <a:pt x="12192000" y="1990579"/>
                </a:lnTo>
                <a:lnTo>
                  <a:pt x="12192000" y="2065582"/>
                </a:lnTo>
                <a:lnTo>
                  <a:pt x="12153918" y="2063926"/>
                </a:lnTo>
                <a:lnTo>
                  <a:pt x="12192000" y="2085104"/>
                </a:lnTo>
                <a:lnTo>
                  <a:pt x="12192000" y="2178471"/>
                </a:lnTo>
                <a:lnTo>
                  <a:pt x="12085355" y="2122457"/>
                </a:lnTo>
                <a:lnTo>
                  <a:pt x="12192000" y="2196158"/>
                </a:lnTo>
                <a:lnTo>
                  <a:pt x="12192000" y="2230374"/>
                </a:lnTo>
                <a:lnTo>
                  <a:pt x="12041237" y="2126309"/>
                </a:lnTo>
                <a:cubicBezTo>
                  <a:pt x="12076493" y="2177612"/>
                  <a:pt x="12124001" y="2222030"/>
                  <a:pt x="12174450" y="2262541"/>
                </a:cubicBezTo>
                <a:lnTo>
                  <a:pt x="12192000" y="2275857"/>
                </a:lnTo>
                <a:lnTo>
                  <a:pt x="12192000" y="2377131"/>
                </a:lnTo>
                <a:lnTo>
                  <a:pt x="12155801" y="2349925"/>
                </a:lnTo>
                <a:cubicBezTo>
                  <a:pt x="12047062" y="2264619"/>
                  <a:pt x="11950704" y="2181979"/>
                  <a:pt x="11930164" y="2041945"/>
                </a:cubicBezTo>
                <a:cubicBezTo>
                  <a:pt x="11807338" y="2027929"/>
                  <a:pt x="11684723" y="2008847"/>
                  <a:pt x="11561767" y="1984479"/>
                </a:cubicBezTo>
                <a:cubicBezTo>
                  <a:pt x="11829168" y="2318516"/>
                  <a:pt x="11916257" y="2737804"/>
                  <a:pt x="11987997" y="3153822"/>
                </a:cubicBezTo>
                <a:cubicBezTo>
                  <a:pt x="11991834" y="3176690"/>
                  <a:pt x="11945766" y="3233800"/>
                  <a:pt x="11926558" y="3203134"/>
                </a:cubicBezTo>
                <a:cubicBezTo>
                  <a:pt x="11688637" y="2826855"/>
                  <a:pt x="11343207" y="2452063"/>
                  <a:pt x="11440430" y="1973028"/>
                </a:cubicBezTo>
                <a:cubicBezTo>
                  <a:pt x="11441503" y="1968973"/>
                  <a:pt x="11443583" y="1964061"/>
                  <a:pt x="11446754" y="1959605"/>
                </a:cubicBezTo>
                <a:cubicBezTo>
                  <a:pt x="11314670" y="1929437"/>
                  <a:pt x="11182797" y="1894208"/>
                  <a:pt x="11050651" y="1850495"/>
                </a:cubicBezTo>
                <a:cubicBezTo>
                  <a:pt x="10825423" y="1775743"/>
                  <a:pt x="10604642" y="1687421"/>
                  <a:pt x="10389960" y="1586232"/>
                </a:cubicBezTo>
                <a:cubicBezTo>
                  <a:pt x="10423849" y="1697796"/>
                  <a:pt x="10481699" y="1805979"/>
                  <a:pt x="10500699" y="1913175"/>
                </a:cubicBezTo>
                <a:cubicBezTo>
                  <a:pt x="10502971" y="1915419"/>
                  <a:pt x="10505550" y="1918445"/>
                  <a:pt x="10507814" y="1920694"/>
                </a:cubicBezTo>
                <a:cubicBezTo>
                  <a:pt x="10511536" y="1916469"/>
                  <a:pt x="10515800" y="1912482"/>
                  <a:pt x="10518908" y="1911226"/>
                </a:cubicBezTo>
                <a:cubicBezTo>
                  <a:pt x="10803133" y="1788841"/>
                  <a:pt x="11118572" y="2264893"/>
                  <a:pt x="11258935" y="2442781"/>
                </a:cubicBezTo>
                <a:cubicBezTo>
                  <a:pt x="11271929" y="2459223"/>
                  <a:pt x="11230610" y="2515770"/>
                  <a:pt x="11211663" y="2510325"/>
                </a:cubicBezTo>
                <a:cubicBezTo>
                  <a:pt x="10952813" y="2437432"/>
                  <a:pt x="10754880" y="2286035"/>
                  <a:pt x="10571295" y="2105302"/>
                </a:cubicBezTo>
                <a:cubicBezTo>
                  <a:pt x="10593939" y="2333141"/>
                  <a:pt x="10477445" y="2625036"/>
                  <a:pt x="10435737" y="2805672"/>
                </a:cubicBezTo>
                <a:cubicBezTo>
                  <a:pt x="10398299" y="2965580"/>
                  <a:pt x="10359478" y="3078554"/>
                  <a:pt x="10206831" y="3151701"/>
                </a:cubicBezTo>
                <a:cubicBezTo>
                  <a:pt x="10193935" y="3157832"/>
                  <a:pt x="10194572" y="3142650"/>
                  <a:pt x="10196482" y="3135084"/>
                </a:cubicBezTo>
                <a:cubicBezTo>
                  <a:pt x="10274073" y="2811909"/>
                  <a:pt x="10304290" y="2478979"/>
                  <a:pt x="10381882" y="2155807"/>
                </a:cubicBezTo>
                <a:cubicBezTo>
                  <a:pt x="10395105" y="2100241"/>
                  <a:pt x="10437104" y="2020803"/>
                  <a:pt x="10439260" y="1962486"/>
                </a:cubicBezTo>
                <a:cubicBezTo>
                  <a:pt x="10439491" y="1961942"/>
                  <a:pt x="10439175" y="1961166"/>
                  <a:pt x="10439409" y="1960615"/>
                </a:cubicBezTo>
                <a:cubicBezTo>
                  <a:pt x="10439475" y="1957427"/>
                  <a:pt x="10440085" y="1954468"/>
                  <a:pt x="10439915" y="1951821"/>
                </a:cubicBezTo>
                <a:cubicBezTo>
                  <a:pt x="10433959" y="1836632"/>
                  <a:pt x="10332627" y="1683636"/>
                  <a:pt x="10314241" y="1556749"/>
                </a:cubicBezTo>
                <a:cubicBezTo>
                  <a:pt x="10313847" y="1554649"/>
                  <a:pt x="10314451" y="1551688"/>
                  <a:pt x="10315061" y="1548729"/>
                </a:cubicBezTo>
                <a:cubicBezTo>
                  <a:pt x="10038413" y="1412938"/>
                  <a:pt x="9774128" y="1254043"/>
                  <a:pt x="9526158" y="1071804"/>
                </a:cubicBezTo>
                <a:cubicBezTo>
                  <a:pt x="9586547" y="1245450"/>
                  <a:pt x="9699054" y="1407035"/>
                  <a:pt x="9758689" y="1585512"/>
                </a:cubicBezTo>
                <a:cubicBezTo>
                  <a:pt x="9851296" y="1860991"/>
                  <a:pt x="9909066" y="2144264"/>
                  <a:pt x="9941392" y="2432858"/>
                </a:cubicBezTo>
                <a:cubicBezTo>
                  <a:pt x="9942776" y="2446319"/>
                  <a:pt x="9898852" y="2512059"/>
                  <a:pt x="9887724" y="2495762"/>
                </a:cubicBezTo>
                <a:cubicBezTo>
                  <a:pt x="9758830" y="2305989"/>
                  <a:pt x="9675953" y="2083557"/>
                  <a:pt x="9587446" y="1872898"/>
                </a:cubicBezTo>
                <a:cubicBezTo>
                  <a:pt x="9504836" y="1675682"/>
                  <a:pt x="9450239" y="1492905"/>
                  <a:pt x="9462810" y="1288346"/>
                </a:cubicBezTo>
                <a:cubicBezTo>
                  <a:pt x="9416080" y="1372857"/>
                  <a:pt x="9368030" y="1457457"/>
                  <a:pt x="9318575" y="1540820"/>
                </a:cubicBezTo>
                <a:cubicBezTo>
                  <a:pt x="9284037" y="1599587"/>
                  <a:pt x="9257140" y="1661598"/>
                  <a:pt x="9191090" y="1688355"/>
                </a:cubicBezTo>
                <a:cubicBezTo>
                  <a:pt x="9186426" y="1690241"/>
                  <a:pt x="9179411" y="1688563"/>
                  <a:pt x="9177757" y="1683354"/>
                </a:cubicBezTo>
                <a:cubicBezTo>
                  <a:pt x="9143528" y="1583238"/>
                  <a:pt x="9220115" y="1420588"/>
                  <a:pt x="9274865" y="1336896"/>
                </a:cubicBezTo>
                <a:cubicBezTo>
                  <a:pt x="9324504" y="1260695"/>
                  <a:pt x="9393212" y="1200294"/>
                  <a:pt x="9478649" y="1173376"/>
                </a:cubicBezTo>
                <a:cubicBezTo>
                  <a:pt x="9479343" y="1171736"/>
                  <a:pt x="9480811" y="1169782"/>
                  <a:pt x="9482281" y="1167830"/>
                </a:cubicBezTo>
                <a:cubicBezTo>
                  <a:pt x="9463542" y="1119335"/>
                  <a:pt x="9448141" y="1069035"/>
                  <a:pt x="9438637" y="1015438"/>
                </a:cubicBezTo>
                <a:cubicBezTo>
                  <a:pt x="9438473" y="1012795"/>
                  <a:pt x="9438847" y="1010377"/>
                  <a:pt x="9439458" y="1007420"/>
                </a:cubicBezTo>
                <a:cubicBezTo>
                  <a:pt x="9356819" y="944106"/>
                  <a:pt x="9275563" y="877509"/>
                  <a:pt x="9197105" y="808882"/>
                </a:cubicBezTo>
                <a:cubicBezTo>
                  <a:pt x="9119732" y="740719"/>
                  <a:pt x="9045390" y="669969"/>
                  <a:pt x="8973607" y="597733"/>
                </a:cubicBezTo>
                <a:cubicBezTo>
                  <a:pt x="9117865" y="988437"/>
                  <a:pt x="9115639" y="1402749"/>
                  <a:pt x="8967512" y="1795211"/>
                </a:cubicBezTo>
                <a:cubicBezTo>
                  <a:pt x="8964595" y="1803635"/>
                  <a:pt x="8922055" y="1866099"/>
                  <a:pt x="8912526" y="1841464"/>
                </a:cubicBezTo>
                <a:cubicBezTo>
                  <a:pt x="8756044" y="1433999"/>
                  <a:pt x="8647107" y="967467"/>
                  <a:pt x="8893391" y="572788"/>
                </a:cubicBezTo>
                <a:cubicBezTo>
                  <a:pt x="8896018" y="568101"/>
                  <a:pt x="8899507" y="564428"/>
                  <a:pt x="8902990" y="560750"/>
                </a:cubicBezTo>
                <a:cubicBezTo>
                  <a:pt x="8907633" y="554349"/>
                  <a:pt x="8913596" y="547863"/>
                  <a:pt x="8919102" y="542471"/>
                </a:cubicBezTo>
                <a:cubicBezTo>
                  <a:pt x="8828814" y="448553"/>
                  <a:pt x="8743025" y="351231"/>
                  <a:pt x="8661728" y="250903"/>
                </a:cubicBezTo>
                <a:close/>
                <a:moveTo>
                  <a:pt x="8357758" y="0"/>
                </a:moveTo>
                <a:lnTo>
                  <a:pt x="8405492" y="0"/>
                </a:lnTo>
                <a:lnTo>
                  <a:pt x="8392083" y="30495"/>
                </a:lnTo>
                <a:cubicBezTo>
                  <a:pt x="8354166" y="121698"/>
                  <a:pt x="8324318" y="217584"/>
                  <a:pt x="8339888" y="306259"/>
                </a:cubicBezTo>
                <a:cubicBezTo>
                  <a:pt x="8364400" y="446040"/>
                  <a:pt x="8455049" y="577127"/>
                  <a:pt x="8473847" y="727373"/>
                </a:cubicBezTo>
                <a:cubicBezTo>
                  <a:pt x="8510300" y="1013846"/>
                  <a:pt x="8488635" y="1326579"/>
                  <a:pt x="8454081" y="1611960"/>
                </a:cubicBezTo>
                <a:cubicBezTo>
                  <a:pt x="8452268" y="1625361"/>
                  <a:pt x="8409518" y="1692886"/>
                  <a:pt x="8396000" y="1663986"/>
                </a:cubicBezTo>
                <a:cubicBezTo>
                  <a:pt x="8190763" y="1233305"/>
                  <a:pt x="8063839" y="818387"/>
                  <a:pt x="8238881" y="368438"/>
                </a:cubicBezTo>
                <a:lnTo>
                  <a:pt x="7668140" y="942511"/>
                </a:lnTo>
                <a:cubicBezTo>
                  <a:pt x="7658137" y="952438"/>
                  <a:pt x="7629107" y="972341"/>
                  <a:pt x="7637853" y="942567"/>
                </a:cubicBezTo>
                <a:cubicBezTo>
                  <a:pt x="7690270" y="771614"/>
                  <a:pt x="7793861" y="624255"/>
                  <a:pt x="7909649" y="489150"/>
                </a:cubicBezTo>
                <a:cubicBezTo>
                  <a:pt x="8010566" y="370919"/>
                  <a:pt x="8112174" y="322520"/>
                  <a:pt x="8256182" y="301724"/>
                </a:cubicBezTo>
                <a:cubicBezTo>
                  <a:pt x="8255907" y="293239"/>
                  <a:pt x="8255408" y="285302"/>
                  <a:pt x="8255912" y="276498"/>
                </a:cubicBezTo>
                <a:cubicBezTo>
                  <a:pt x="8260651" y="221208"/>
                  <a:pt x="8285427" y="155085"/>
                  <a:pt x="8315225" y="89075"/>
                </a:cubicBezTo>
                <a:close/>
                <a:moveTo>
                  <a:pt x="7497388" y="0"/>
                </a:moveTo>
                <a:lnTo>
                  <a:pt x="7560921" y="0"/>
                </a:lnTo>
                <a:lnTo>
                  <a:pt x="7546742" y="68966"/>
                </a:lnTo>
                <a:cubicBezTo>
                  <a:pt x="7513334" y="225436"/>
                  <a:pt x="7494394" y="379659"/>
                  <a:pt x="7488853" y="535687"/>
                </a:cubicBezTo>
                <a:lnTo>
                  <a:pt x="7529509" y="380358"/>
                </a:lnTo>
                <a:cubicBezTo>
                  <a:pt x="7546426" y="316055"/>
                  <a:pt x="7563725" y="249346"/>
                  <a:pt x="7585939" y="184712"/>
                </a:cubicBezTo>
                <a:cubicBezTo>
                  <a:pt x="7597162" y="152119"/>
                  <a:pt x="7609478" y="119997"/>
                  <a:pt x="7621792" y="87864"/>
                </a:cubicBezTo>
                <a:lnTo>
                  <a:pt x="7654204" y="0"/>
                </a:lnTo>
                <a:lnTo>
                  <a:pt x="7683986" y="0"/>
                </a:lnTo>
                <a:lnTo>
                  <a:pt x="7647914" y="97640"/>
                </a:lnTo>
                <a:cubicBezTo>
                  <a:pt x="7635833" y="129221"/>
                  <a:pt x="7623516" y="161350"/>
                  <a:pt x="7612524" y="193392"/>
                </a:cubicBezTo>
                <a:cubicBezTo>
                  <a:pt x="7590775" y="256933"/>
                  <a:pt x="7573702" y="323103"/>
                  <a:pt x="7557013" y="386853"/>
                </a:cubicBezTo>
                <a:lnTo>
                  <a:pt x="7517286" y="539999"/>
                </a:lnTo>
                <a:cubicBezTo>
                  <a:pt x="7579804" y="409054"/>
                  <a:pt x="7648790" y="283748"/>
                  <a:pt x="7704204" y="152292"/>
                </a:cubicBezTo>
                <a:lnTo>
                  <a:pt x="7756975" y="0"/>
                </a:lnTo>
                <a:lnTo>
                  <a:pt x="7837329" y="0"/>
                </a:lnTo>
                <a:lnTo>
                  <a:pt x="7821760" y="65656"/>
                </a:lnTo>
                <a:cubicBezTo>
                  <a:pt x="7739780" y="311007"/>
                  <a:pt x="7576279" y="519263"/>
                  <a:pt x="7488925" y="763628"/>
                </a:cubicBezTo>
                <a:cubicBezTo>
                  <a:pt x="7478308" y="793254"/>
                  <a:pt x="7422482" y="826275"/>
                  <a:pt x="7419999" y="774360"/>
                </a:cubicBezTo>
                <a:cubicBezTo>
                  <a:pt x="7407159" y="524115"/>
                  <a:pt x="7434412" y="279259"/>
                  <a:pt x="7487820" y="37416"/>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6"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cubicBezTo>
                  <a:pt x="6396578" y="1848113"/>
                  <a:pt x="6466739" y="1878148"/>
                  <a:pt x="6537433" y="1907790"/>
                </a:cubicBez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6"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7"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2" y="2135538"/>
                  <a:pt x="5687608" y="2039972"/>
                </a:cubicBezTo>
                <a:cubicBezTo>
                  <a:pt x="5744741" y="1859679"/>
                  <a:pt x="5733310" y="1742061"/>
                  <a:pt x="5657554" y="1576445"/>
                </a:cubicBezTo>
                <a:cubicBezTo>
                  <a:pt x="5483231"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43" name="Rectangle 42">
            <a:extLst>
              <a:ext uri="{FF2B5EF4-FFF2-40B4-BE49-F238E27FC236}">
                <a16:creationId xmlns:a16="http://schemas.microsoft.com/office/drawing/2014/main" id="{A20AF199-99C2-4569-9CAF-24514AE5E82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990600"/>
            <a:ext cx="11734799"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a:extLst>
              <a:ext uri="{FF2B5EF4-FFF2-40B4-BE49-F238E27FC236}">
                <a16:creationId xmlns:a16="http://schemas.microsoft.com/office/drawing/2014/main" id="{AB55E5F7-A05C-4938-8836-A18552B09193}"/>
              </a:ext>
            </a:extLst>
          </p:cNvPr>
          <p:cNvSpPr>
            <a:spLocks noGrp="1"/>
          </p:cNvSpPr>
          <p:nvPr>
            <p:ph type="ctrTitle"/>
          </p:nvPr>
        </p:nvSpPr>
        <p:spPr>
          <a:xfrm>
            <a:off x="685800" y="1676401"/>
            <a:ext cx="6556829" cy="1752600"/>
          </a:xfrm>
        </p:spPr>
        <p:txBody>
          <a:bodyPr anchor="t">
            <a:normAutofit/>
          </a:bodyPr>
          <a:lstStyle/>
          <a:p>
            <a:pPr algn="l"/>
            <a:r>
              <a:rPr lang="en-GB" sz="3800" dirty="0"/>
              <a:t>Support for Caregivers, Friends and Family </a:t>
            </a:r>
            <a:br>
              <a:rPr lang="en-GB" sz="3800" dirty="0"/>
            </a:br>
            <a:r>
              <a:rPr lang="en-GB" sz="3800" dirty="0"/>
              <a:t>“Carer Support”</a:t>
            </a:r>
          </a:p>
        </p:txBody>
      </p:sp>
      <p:sp>
        <p:nvSpPr>
          <p:cNvPr id="3" name="Subtitle 2">
            <a:extLst>
              <a:ext uri="{FF2B5EF4-FFF2-40B4-BE49-F238E27FC236}">
                <a16:creationId xmlns:a16="http://schemas.microsoft.com/office/drawing/2014/main" id="{BE307732-D57E-4B7B-934A-519CA4FD1EAF}"/>
              </a:ext>
            </a:extLst>
          </p:cNvPr>
          <p:cNvSpPr>
            <a:spLocks noGrp="1"/>
          </p:cNvSpPr>
          <p:nvPr>
            <p:ph type="subTitle" idx="1"/>
          </p:nvPr>
        </p:nvSpPr>
        <p:spPr>
          <a:xfrm>
            <a:off x="685800" y="3429000"/>
            <a:ext cx="6556829" cy="1752600"/>
          </a:xfrm>
        </p:spPr>
        <p:txBody>
          <a:bodyPr>
            <a:normAutofit fontScale="92500" lnSpcReduction="20000"/>
          </a:bodyPr>
          <a:lstStyle/>
          <a:p>
            <a:pPr algn="l"/>
            <a:endParaRPr lang="en-GB" sz="2000" b="1" dirty="0">
              <a:solidFill>
                <a:schemeClr val="tx1">
                  <a:alpha val="55000"/>
                </a:schemeClr>
              </a:solidFill>
            </a:endParaRPr>
          </a:p>
          <a:p>
            <a:pPr algn="l"/>
            <a:r>
              <a:rPr lang="en-GB" sz="2000" b="1" dirty="0">
                <a:solidFill>
                  <a:schemeClr val="tx1">
                    <a:alpha val="55000"/>
                  </a:schemeClr>
                </a:solidFill>
              </a:rPr>
              <a:t>Dr Abigail Robinson</a:t>
            </a:r>
          </a:p>
          <a:p>
            <a:pPr algn="l"/>
            <a:r>
              <a:rPr lang="en-GB" sz="2000" dirty="0">
                <a:solidFill>
                  <a:schemeClr val="tx1">
                    <a:alpha val="55000"/>
                  </a:schemeClr>
                </a:solidFill>
              </a:rPr>
              <a:t>Clinical Psychologist </a:t>
            </a:r>
          </a:p>
          <a:p>
            <a:pPr algn="l"/>
            <a:endParaRPr lang="en-GB" sz="2000" dirty="0">
              <a:solidFill>
                <a:schemeClr val="tx1">
                  <a:alpha val="55000"/>
                </a:schemeClr>
              </a:solidFill>
            </a:endParaRPr>
          </a:p>
          <a:p>
            <a:pPr algn="l"/>
            <a:r>
              <a:rPr lang="en-GB" sz="2000" dirty="0">
                <a:solidFill>
                  <a:schemeClr val="tx1">
                    <a:alpha val="55000"/>
                  </a:schemeClr>
                </a:solidFill>
                <a:effectLst/>
                <a:latin typeface="Calibri" panose="020F0502020204030204" pitchFamily="34" charset="0"/>
                <a:ea typeface="Times New Roman" panose="02020603050405020304" pitchFamily="18" charset="0"/>
                <a:cs typeface="Times New Roman" panose="02020603050405020304" pitchFamily="18" charset="0"/>
              </a:rPr>
              <a:t>Derbyshire Community Health Services NHS Foundation Trust</a:t>
            </a:r>
            <a:endParaRPr lang="en-GB" sz="2000" dirty="0">
              <a:solidFill>
                <a:schemeClr val="tx1">
                  <a:alpha val="55000"/>
                </a:schemeClr>
              </a:solidFill>
              <a:effectLst/>
              <a:latin typeface="Calibri" panose="020F0502020204030204" pitchFamily="34" charset="0"/>
              <a:ea typeface="Calibri" panose="020F0502020204030204" pitchFamily="34" charset="0"/>
              <a:cs typeface="Times New Roman" panose="02020603050405020304" pitchFamily="18" charset="0"/>
            </a:endParaRPr>
          </a:p>
          <a:p>
            <a:pPr algn="l"/>
            <a:endParaRPr lang="en-GB" sz="2000" dirty="0">
              <a:solidFill>
                <a:schemeClr val="tx1">
                  <a:alpha val="55000"/>
                </a:schemeClr>
              </a:solidFill>
            </a:endParaRPr>
          </a:p>
        </p:txBody>
      </p:sp>
      <p:pic>
        <p:nvPicPr>
          <p:cNvPr id="32" name="Graphic 31" descr="Family">
            <a:extLst>
              <a:ext uri="{FF2B5EF4-FFF2-40B4-BE49-F238E27FC236}">
                <a16:creationId xmlns:a16="http://schemas.microsoft.com/office/drawing/2014/main" id="{F966ABE6-5B7C-DA4C-002C-D4EB074FE88B}"/>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505700" y="1676400"/>
            <a:ext cx="3505200" cy="3505200"/>
          </a:xfrm>
          <a:prstGeom prst="rect">
            <a:avLst/>
          </a:prstGeom>
        </p:spPr>
      </p:pic>
      <p:pic>
        <p:nvPicPr>
          <p:cNvPr id="5" name="Picture 4">
            <a:extLst>
              <a:ext uri="{FF2B5EF4-FFF2-40B4-BE49-F238E27FC236}">
                <a16:creationId xmlns:a16="http://schemas.microsoft.com/office/drawing/2014/main" id="{BDDFD708-BF13-443B-8552-CA7782EABC66}"/>
              </a:ext>
            </a:extLst>
          </p:cNvPr>
          <p:cNvPicPr>
            <a:picLocks noChangeAspect="1"/>
          </p:cNvPicPr>
          <p:nvPr/>
        </p:nvPicPr>
        <p:blipFill>
          <a:blip r:embed="rId4"/>
          <a:stretch>
            <a:fillRect/>
          </a:stretch>
        </p:blipFill>
        <p:spPr>
          <a:xfrm>
            <a:off x="9448602" y="71437"/>
            <a:ext cx="2286198" cy="847727"/>
          </a:xfrm>
          <a:prstGeom prst="rect">
            <a:avLst/>
          </a:prstGeom>
        </p:spPr>
      </p:pic>
    </p:spTree>
    <p:extLst>
      <p:ext uri="{BB962C8B-B14F-4D97-AF65-F5344CB8AC3E}">
        <p14:creationId xmlns:p14="http://schemas.microsoft.com/office/powerpoint/2010/main" val="69272422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a:extLst>
              <a:ext uri="{FF2B5EF4-FFF2-40B4-BE49-F238E27FC236}">
                <a16:creationId xmlns:a16="http://schemas.microsoft.com/office/drawing/2014/main" id="{6C43EA82-3036-49FF-AD59-4B2E68FB6D40}"/>
              </a:ext>
            </a:extLst>
          </p:cNvPr>
          <p:cNvSpPr>
            <a:spLocks noGrp="1"/>
          </p:cNvSpPr>
          <p:nvPr>
            <p:ph type="title"/>
          </p:nvPr>
        </p:nvSpPr>
        <p:spPr>
          <a:xfrm>
            <a:off x="1143000" y="1676400"/>
            <a:ext cx="3810000" cy="3505200"/>
          </a:xfrm>
        </p:spPr>
        <p:txBody>
          <a:bodyPr anchor="t">
            <a:normAutofit/>
          </a:bodyPr>
          <a:lstStyle/>
          <a:p>
            <a:r>
              <a:rPr lang="en-GB" sz="4000" dirty="0"/>
              <a:t>Uniqueness</a:t>
            </a:r>
            <a:br>
              <a:rPr lang="en-GB" sz="4000" dirty="0"/>
            </a:br>
            <a:r>
              <a:rPr lang="en-GB" sz="4000" dirty="0"/>
              <a:t> and Impact </a:t>
            </a:r>
          </a:p>
        </p:txBody>
      </p:sp>
      <p:sp>
        <p:nvSpPr>
          <p:cNvPr id="3" name="Content Placeholder 2">
            <a:extLst>
              <a:ext uri="{FF2B5EF4-FFF2-40B4-BE49-F238E27FC236}">
                <a16:creationId xmlns:a16="http://schemas.microsoft.com/office/drawing/2014/main" id="{9C985F48-620A-4704-A9C1-4F59B0D17BA8}"/>
              </a:ext>
            </a:extLst>
          </p:cNvPr>
          <p:cNvSpPr>
            <a:spLocks noGrp="1"/>
          </p:cNvSpPr>
          <p:nvPr>
            <p:ph idx="1"/>
          </p:nvPr>
        </p:nvSpPr>
        <p:spPr>
          <a:xfrm>
            <a:off x="3850105" y="1179095"/>
            <a:ext cx="7515727" cy="4563979"/>
          </a:xfrm>
        </p:spPr>
        <p:txBody>
          <a:bodyPr>
            <a:normAutofit fontScale="92500" lnSpcReduction="20000"/>
          </a:bodyPr>
          <a:lstStyle/>
          <a:p>
            <a:r>
              <a:rPr lang="en-GB" sz="2400" dirty="0">
                <a:solidFill>
                  <a:schemeClr val="tx1">
                    <a:alpha val="55000"/>
                  </a:schemeClr>
                </a:solidFill>
              </a:rPr>
              <a:t>Support sessions are special and are a unique part of the overall support the service offers.</a:t>
            </a:r>
          </a:p>
          <a:p>
            <a:r>
              <a:rPr lang="en-GB" sz="2400" dirty="0">
                <a:solidFill>
                  <a:schemeClr val="tx1">
                    <a:alpha val="55000"/>
                  </a:schemeClr>
                </a:solidFill>
              </a:rPr>
              <a:t>Carers when attending sessions will say how they have never been offered such support and are often forgot about.</a:t>
            </a:r>
          </a:p>
          <a:p>
            <a:r>
              <a:rPr lang="en-GB" sz="2400" dirty="0">
                <a:solidFill>
                  <a:schemeClr val="tx1">
                    <a:alpha val="55000"/>
                  </a:schemeClr>
                </a:solidFill>
              </a:rPr>
              <a:t>Carers and family members are often very surprised when sessions are offered and are then incredibly grateful.</a:t>
            </a:r>
          </a:p>
          <a:p>
            <a:r>
              <a:rPr lang="en-GB" sz="2400" dirty="0">
                <a:solidFill>
                  <a:schemeClr val="tx1">
                    <a:alpha val="55000"/>
                  </a:schemeClr>
                </a:solidFill>
              </a:rPr>
              <a:t>Carers will describe how much they have needed such support and how invaluable it has been to them. </a:t>
            </a:r>
          </a:p>
          <a:p>
            <a:r>
              <a:rPr lang="en-GB" sz="2400" dirty="0">
                <a:solidFill>
                  <a:schemeClr val="tx1">
                    <a:alpha val="55000"/>
                  </a:schemeClr>
                </a:solidFill>
              </a:rPr>
              <a:t>Carers are also more routinely kept up to date with their loved ones admission and progress through such contact.</a:t>
            </a:r>
          </a:p>
          <a:p>
            <a:r>
              <a:rPr lang="en-GB" sz="2400" dirty="0">
                <a:solidFill>
                  <a:schemeClr val="tx1">
                    <a:alpha val="55000"/>
                  </a:schemeClr>
                </a:solidFill>
              </a:rPr>
              <a:t>Often carers can feel lost when their loved one has been admitted to hospital and can often feel that they have lost their purpose/role and can’t help their loved one in anyway.  By involving them in such initiatives can provide carers with a purpose and helps them continue to support and care for their family member.</a:t>
            </a:r>
          </a:p>
        </p:txBody>
      </p:sp>
      <p:pic>
        <p:nvPicPr>
          <p:cNvPr id="5" name="Picture 4">
            <a:extLst>
              <a:ext uri="{FF2B5EF4-FFF2-40B4-BE49-F238E27FC236}">
                <a16:creationId xmlns:a16="http://schemas.microsoft.com/office/drawing/2014/main" id="{51EEC726-08F5-478E-BFB6-292C5FDB3E31}"/>
              </a:ext>
            </a:extLst>
          </p:cNvPr>
          <p:cNvPicPr>
            <a:picLocks noChangeAspect="1"/>
          </p:cNvPicPr>
          <p:nvPr/>
        </p:nvPicPr>
        <p:blipFill>
          <a:blip r:embed="rId2"/>
          <a:stretch>
            <a:fillRect/>
          </a:stretch>
        </p:blipFill>
        <p:spPr>
          <a:xfrm>
            <a:off x="9448602" y="71592"/>
            <a:ext cx="2286198" cy="847417"/>
          </a:xfrm>
          <a:prstGeom prst="rect">
            <a:avLst/>
          </a:prstGeom>
        </p:spPr>
      </p:pic>
    </p:spTree>
    <p:extLst>
      <p:ext uri="{BB962C8B-B14F-4D97-AF65-F5344CB8AC3E}">
        <p14:creationId xmlns:p14="http://schemas.microsoft.com/office/powerpoint/2010/main" val="264159847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27427488-068E-4B55-AC8D-CD070B8CD46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650BCA0E-8712-41BC-AE10-C77AF4D2DBC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BC54CB20-6316-4C08-8E24-25455CAFF28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6D4142B8-2A59-487C-9FA0-6042FC34448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D29147F9-99D7-4BFC-B3C4-0F5AFB64DB2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A20AF199-99C2-4569-9CAF-24514AE5E82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734799"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a:extLst>
              <a:ext uri="{FF2B5EF4-FFF2-40B4-BE49-F238E27FC236}">
                <a16:creationId xmlns:a16="http://schemas.microsoft.com/office/drawing/2014/main" id="{E5BF6406-BB2D-4A97-874E-30B73281C4BB}"/>
              </a:ext>
            </a:extLst>
          </p:cNvPr>
          <p:cNvSpPr>
            <a:spLocks noGrp="1"/>
          </p:cNvSpPr>
          <p:nvPr>
            <p:ph type="title"/>
          </p:nvPr>
        </p:nvSpPr>
        <p:spPr>
          <a:xfrm>
            <a:off x="1142999" y="1676401"/>
            <a:ext cx="6781800" cy="1752600"/>
          </a:xfrm>
        </p:spPr>
        <p:txBody>
          <a:bodyPr vert="horz" lIns="91440" tIns="45720" rIns="91440" bIns="45720" rtlCol="0" anchor="t">
            <a:normAutofit/>
          </a:bodyPr>
          <a:lstStyle/>
          <a:p>
            <a:r>
              <a:rPr lang="en-US" sz="6000" kern="1200">
                <a:solidFill>
                  <a:schemeClr val="tx1"/>
                </a:solidFill>
                <a:latin typeface="+mj-lt"/>
                <a:ea typeface="+mj-ea"/>
                <a:cs typeface="+mj-cs"/>
              </a:rPr>
              <a:t>Any Questions ???</a:t>
            </a:r>
            <a:endParaRPr lang="en-US" sz="6000" kern="1200" dirty="0">
              <a:solidFill>
                <a:schemeClr val="tx1"/>
              </a:solidFill>
              <a:latin typeface="+mj-lt"/>
              <a:ea typeface="+mj-ea"/>
              <a:cs typeface="+mj-cs"/>
            </a:endParaRPr>
          </a:p>
        </p:txBody>
      </p:sp>
      <p:pic>
        <p:nvPicPr>
          <p:cNvPr id="4" name="Picture 3">
            <a:extLst>
              <a:ext uri="{FF2B5EF4-FFF2-40B4-BE49-F238E27FC236}">
                <a16:creationId xmlns:a16="http://schemas.microsoft.com/office/drawing/2014/main" id="{FAEB3289-9B29-477C-A390-190BF074AE56}"/>
              </a:ext>
            </a:extLst>
          </p:cNvPr>
          <p:cNvPicPr>
            <a:picLocks noChangeAspect="1"/>
          </p:cNvPicPr>
          <p:nvPr/>
        </p:nvPicPr>
        <p:blipFill>
          <a:blip r:embed="rId2"/>
          <a:stretch>
            <a:fillRect/>
          </a:stretch>
        </p:blipFill>
        <p:spPr>
          <a:xfrm>
            <a:off x="9797617" y="69586"/>
            <a:ext cx="2286198" cy="847417"/>
          </a:xfrm>
          <a:prstGeom prst="rect">
            <a:avLst/>
          </a:prstGeom>
        </p:spPr>
      </p:pic>
    </p:spTree>
    <p:extLst>
      <p:ext uri="{BB962C8B-B14F-4D97-AF65-F5344CB8AC3E}">
        <p14:creationId xmlns:p14="http://schemas.microsoft.com/office/powerpoint/2010/main" val="51944882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1" name="Rectangle 20">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23" name="Group 22">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24" name="Rectangle 23">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Rectangle 24">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7" name="Freeform: Shape 26">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29" name="Rectangle 28">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a:extLst>
              <a:ext uri="{FF2B5EF4-FFF2-40B4-BE49-F238E27FC236}">
                <a16:creationId xmlns:a16="http://schemas.microsoft.com/office/drawing/2014/main" id="{782CEAEF-71DA-4376-94A3-433F41B2FF2D}"/>
              </a:ext>
            </a:extLst>
          </p:cNvPr>
          <p:cNvSpPr>
            <a:spLocks noGrp="1"/>
          </p:cNvSpPr>
          <p:nvPr>
            <p:ph type="title"/>
          </p:nvPr>
        </p:nvSpPr>
        <p:spPr>
          <a:xfrm>
            <a:off x="1143000" y="1676400"/>
            <a:ext cx="3810000" cy="3505200"/>
          </a:xfrm>
        </p:spPr>
        <p:txBody>
          <a:bodyPr anchor="t">
            <a:normAutofit/>
          </a:bodyPr>
          <a:lstStyle/>
          <a:p>
            <a:r>
              <a:rPr lang="en-GB" sz="4000" dirty="0"/>
              <a:t>Background</a:t>
            </a:r>
          </a:p>
        </p:txBody>
      </p:sp>
      <p:sp>
        <p:nvSpPr>
          <p:cNvPr id="3" name="Content Placeholder 2">
            <a:extLst>
              <a:ext uri="{FF2B5EF4-FFF2-40B4-BE49-F238E27FC236}">
                <a16:creationId xmlns:a16="http://schemas.microsoft.com/office/drawing/2014/main" id="{5A6A0AE0-240A-45D2-8349-428EDDA60A5F}"/>
              </a:ext>
            </a:extLst>
          </p:cNvPr>
          <p:cNvSpPr>
            <a:spLocks noGrp="1"/>
          </p:cNvSpPr>
          <p:nvPr>
            <p:ph idx="1"/>
          </p:nvPr>
        </p:nvSpPr>
        <p:spPr>
          <a:xfrm>
            <a:off x="5181604" y="1251284"/>
            <a:ext cx="5638796" cy="4616116"/>
          </a:xfrm>
        </p:spPr>
        <p:txBody>
          <a:bodyPr>
            <a:normAutofit/>
          </a:bodyPr>
          <a:lstStyle/>
          <a:p>
            <a:r>
              <a:rPr lang="en-GB" sz="1800" dirty="0">
                <a:solidFill>
                  <a:schemeClr val="tx1">
                    <a:alpha val="55000"/>
                  </a:schemeClr>
                </a:solidFill>
                <a:effectLst/>
                <a:latin typeface="Calibri" panose="020F0502020204030204" pitchFamily="34" charset="0"/>
                <a:ea typeface="Times New Roman" panose="02020603050405020304" pitchFamily="18" charset="0"/>
                <a:cs typeface="Times New Roman" panose="02020603050405020304" pitchFamily="18" charset="0"/>
              </a:rPr>
              <a:t>The Walton hospital </a:t>
            </a:r>
          </a:p>
          <a:p>
            <a:pPr lvl="1"/>
            <a:r>
              <a:rPr lang="en-GB" sz="1800" dirty="0">
                <a:solidFill>
                  <a:schemeClr val="tx1">
                    <a:alpha val="55000"/>
                  </a:schemeClr>
                </a:solidFill>
                <a:effectLst/>
                <a:latin typeface="Calibri" panose="020F0502020204030204" pitchFamily="34" charset="0"/>
                <a:ea typeface="Times New Roman" panose="02020603050405020304" pitchFamily="18" charset="0"/>
                <a:cs typeface="Times New Roman" panose="02020603050405020304" pitchFamily="18" charset="0"/>
              </a:rPr>
              <a:t>Walton unit</a:t>
            </a:r>
          </a:p>
          <a:p>
            <a:pPr lvl="1"/>
            <a:r>
              <a:rPr lang="en-GB" sz="1800" dirty="0">
                <a:solidFill>
                  <a:schemeClr val="tx1">
                    <a:alpha val="55000"/>
                  </a:schemeClr>
                </a:solidFill>
                <a:effectLst/>
                <a:latin typeface="Calibri" panose="020F0502020204030204" pitchFamily="34" charset="0"/>
                <a:ea typeface="Times New Roman" panose="02020603050405020304" pitchFamily="18" charset="0"/>
                <a:cs typeface="Times New Roman" panose="02020603050405020304" pitchFamily="18" charset="0"/>
              </a:rPr>
              <a:t>18 beds</a:t>
            </a:r>
          </a:p>
          <a:p>
            <a:pPr lvl="1"/>
            <a:r>
              <a:rPr lang="en-GB" sz="1800" dirty="0">
                <a:solidFill>
                  <a:schemeClr val="tx1">
                    <a:alpha val="55000"/>
                  </a:schemeClr>
                </a:solidFill>
                <a:latin typeface="Calibri" panose="020F0502020204030204" pitchFamily="34" charset="0"/>
                <a:ea typeface="Times New Roman" panose="02020603050405020304" pitchFamily="18" charset="0"/>
                <a:cs typeface="Times New Roman" panose="02020603050405020304" pitchFamily="18" charset="0"/>
              </a:rPr>
              <a:t>E</a:t>
            </a:r>
            <a:r>
              <a:rPr lang="en-GB" sz="1800" dirty="0">
                <a:solidFill>
                  <a:schemeClr val="tx1">
                    <a:alpha val="55000"/>
                  </a:schemeClr>
                </a:solidFill>
                <a:effectLst/>
                <a:latin typeface="Calibri" panose="020F0502020204030204" pitchFamily="34" charset="0"/>
                <a:ea typeface="Times New Roman" panose="02020603050405020304" pitchFamily="18" charset="0"/>
                <a:cs typeface="Times New Roman" panose="02020603050405020304" pitchFamily="18" charset="0"/>
              </a:rPr>
              <a:t>mploys around 120 members of staff. </a:t>
            </a:r>
          </a:p>
          <a:p>
            <a:pPr lvl="1"/>
            <a:r>
              <a:rPr lang="en-GB" sz="1800" dirty="0">
                <a:solidFill>
                  <a:schemeClr val="tx1">
                    <a:alpha val="55000"/>
                  </a:schemeClr>
                </a:solidFill>
                <a:effectLst/>
                <a:latin typeface="Calibri" panose="020F0502020204030204" pitchFamily="34" charset="0"/>
                <a:ea typeface="Times New Roman" panose="02020603050405020304" pitchFamily="18" charset="0"/>
                <a:cs typeface="Times New Roman" panose="02020603050405020304" pitchFamily="18" charset="0"/>
              </a:rPr>
              <a:t>Assessment and treatment unit for individuals over the age of 65 with organic mental health difficulties.</a:t>
            </a:r>
          </a:p>
          <a:p>
            <a:pPr lvl="1"/>
            <a:r>
              <a:rPr lang="en-GB" sz="1800" dirty="0">
                <a:solidFill>
                  <a:schemeClr val="tx1">
                    <a:alpha val="55000"/>
                  </a:schemeClr>
                </a:solidFill>
                <a:latin typeface="Calibri" panose="020F0502020204030204" pitchFamily="34" charset="0"/>
                <a:cs typeface="Times New Roman" panose="02020603050405020304" pitchFamily="18" charset="0"/>
              </a:rPr>
              <a:t>Often in crisis.</a:t>
            </a:r>
          </a:p>
          <a:p>
            <a:pPr lvl="1"/>
            <a:r>
              <a:rPr lang="en-GB" sz="1800" dirty="0">
                <a:solidFill>
                  <a:schemeClr val="tx1">
                    <a:alpha val="55000"/>
                  </a:schemeClr>
                </a:solidFill>
                <a:latin typeface="Calibri" panose="020F0502020204030204" pitchFamily="34" charset="0"/>
                <a:cs typeface="Times New Roman" panose="02020603050405020304" pitchFamily="18" charset="0"/>
              </a:rPr>
              <a:t>Either been admitted from own home or a residential/nursing care setting.</a:t>
            </a:r>
          </a:p>
          <a:p>
            <a:pPr lvl="1"/>
            <a:endParaRPr lang="en-GB" sz="1800" dirty="0">
              <a:solidFill>
                <a:schemeClr val="tx1">
                  <a:alpha val="55000"/>
                </a:schemeClr>
              </a:solidFill>
              <a:effectLst/>
              <a:latin typeface="Calibri" panose="020F0502020204030204" pitchFamily="34" charset="0"/>
              <a:ea typeface="Times New Roman" panose="02020603050405020304" pitchFamily="18" charset="0"/>
              <a:cs typeface="Times New Roman" panose="02020603050405020304" pitchFamily="18" charset="0"/>
            </a:endParaRPr>
          </a:p>
          <a:p>
            <a:pPr marL="228600" marR="0" lvl="0" indent="-228600" defTabSz="914400" rtl="0" eaLnBrk="1" fontAlgn="auto" latinLnBrk="0" hangingPunct="1">
              <a:spcBef>
                <a:spcPts val="1000"/>
              </a:spcBef>
              <a:spcAft>
                <a:spcPts val="0"/>
              </a:spcAft>
              <a:buClrTx/>
              <a:buSzTx/>
              <a:buFont typeface="Arial" panose="020B0604020202020204" pitchFamily="34" charset="0"/>
              <a:buChar char="•"/>
              <a:tabLst/>
              <a:defRPr/>
            </a:pPr>
            <a:r>
              <a:rPr lang="en-GB" sz="1800" dirty="0">
                <a:solidFill>
                  <a:schemeClr val="tx1">
                    <a:alpha val="55000"/>
                  </a:schemeClr>
                </a:solidFill>
                <a:latin typeface="Calibri" panose="020F0502020204030204" pitchFamily="34" charset="0"/>
                <a:ea typeface="Times New Roman" panose="02020603050405020304" pitchFamily="18" charset="0"/>
                <a:cs typeface="Times New Roman" panose="02020603050405020304" pitchFamily="18" charset="0"/>
              </a:rPr>
              <a:t>First Psychologist ever employed on the ward.</a:t>
            </a:r>
          </a:p>
          <a:p>
            <a:pPr marL="228600" marR="0" lvl="0" indent="-228600" defTabSz="914400" rtl="0" eaLnBrk="1" fontAlgn="auto" latinLnBrk="0" hangingPunct="1">
              <a:spcBef>
                <a:spcPts val="1000"/>
              </a:spcBef>
              <a:spcAft>
                <a:spcPts val="0"/>
              </a:spcAft>
              <a:buClrTx/>
              <a:buSzTx/>
              <a:buFont typeface="Arial" panose="020B0604020202020204" pitchFamily="34" charset="0"/>
              <a:buChar char="•"/>
              <a:tabLst/>
              <a:defRPr/>
            </a:pPr>
            <a:r>
              <a:rPr kumimoji="0" lang="en-GB" sz="1800" b="0" i="0" u="none" strike="noStrike" kern="1200" cap="none" spc="0" normalizeH="0" baseline="0" noProof="0" dirty="0">
                <a:ln>
                  <a:noFill/>
                </a:ln>
                <a:solidFill>
                  <a:schemeClr val="tx1">
                    <a:alpha val="55000"/>
                  </a:schemeClr>
                </a:solidFill>
                <a:effectLst/>
                <a:uLnTx/>
                <a:uFillTx/>
                <a:latin typeface="Calibri" panose="020F0502020204030204" pitchFamily="34" charset="0"/>
                <a:ea typeface="Times New Roman" panose="02020603050405020304" pitchFamily="18" charset="0"/>
                <a:cs typeface="Times New Roman" panose="02020603050405020304" pitchFamily="18" charset="0"/>
              </a:rPr>
              <a:t>Started in December 2020.</a:t>
            </a:r>
          </a:p>
          <a:p>
            <a:pPr marL="228600" marR="0" lvl="0" indent="-228600" defTabSz="914400" rtl="0" eaLnBrk="1" fontAlgn="auto" latinLnBrk="0" hangingPunct="1">
              <a:spcBef>
                <a:spcPts val="1000"/>
              </a:spcBef>
              <a:spcAft>
                <a:spcPts val="0"/>
              </a:spcAft>
              <a:buClrTx/>
              <a:buSzTx/>
              <a:buFont typeface="Arial" panose="020B0604020202020204" pitchFamily="34" charset="0"/>
              <a:buChar char="•"/>
              <a:tabLst/>
              <a:defRPr/>
            </a:pPr>
            <a:r>
              <a:rPr kumimoji="0" lang="en-GB" sz="1800" b="0" i="0" u="none" strike="noStrike" kern="1200" cap="none" spc="0" normalizeH="0" baseline="0" noProof="0" dirty="0">
                <a:ln>
                  <a:noFill/>
                </a:ln>
                <a:solidFill>
                  <a:schemeClr val="tx1">
                    <a:alpha val="55000"/>
                  </a:schemeClr>
                </a:solidFill>
                <a:effectLst/>
                <a:uLnTx/>
                <a:uFillTx/>
                <a:latin typeface="Calibri" panose="020F0502020204030204" pitchFamily="34" charset="0"/>
                <a:ea typeface="Times New Roman" panose="02020603050405020304" pitchFamily="18" charset="0"/>
                <a:cs typeface="Times New Roman" panose="02020603050405020304" pitchFamily="18" charset="0"/>
              </a:rPr>
              <a:t>Given the ta</a:t>
            </a:r>
            <a:r>
              <a:rPr lang="en-GB" sz="1800" dirty="0" err="1">
                <a:solidFill>
                  <a:schemeClr val="tx1">
                    <a:alpha val="55000"/>
                  </a:schemeClr>
                </a:solidFill>
                <a:latin typeface="Calibri" panose="020F0502020204030204" pitchFamily="34" charset="0"/>
                <a:ea typeface="Times New Roman" panose="02020603050405020304" pitchFamily="18" charset="0"/>
                <a:cs typeface="Times New Roman" panose="02020603050405020304" pitchFamily="18" charset="0"/>
              </a:rPr>
              <a:t>sk</a:t>
            </a:r>
            <a:r>
              <a:rPr lang="en-GB" sz="1800" dirty="0">
                <a:solidFill>
                  <a:schemeClr val="tx1">
                    <a:alpha val="55000"/>
                  </a:schemeClr>
                </a:solidFill>
                <a:latin typeface="Calibri" panose="020F0502020204030204" pitchFamily="34" charset="0"/>
                <a:ea typeface="Times New Roman" panose="02020603050405020304" pitchFamily="18" charset="0"/>
                <a:cs typeface="Times New Roman" panose="02020603050405020304" pitchFamily="18" charset="0"/>
              </a:rPr>
              <a:t> “do something with the carers”.</a:t>
            </a:r>
            <a:endParaRPr kumimoji="0" lang="en-GB" sz="1800" b="0" i="0" u="none" strike="noStrike" kern="1200" cap="none" spc="0" normalizeH="0" baseline="0" noProof="0" dirty="0">
              <a:ln>
                <a:noFill/>
              </a:ln>
              <a:solidFill>
                <a:schemeClr val="tx1">
                  <a:alpha val="55000"/>
                </a:schemeClr>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lvl="1"/>
            <a:endParaRPr lang="en-GB" sz="1800" dirty="0">
              <a:solidFill>
                <a:schemeClr val="tx1">
                  <a:alpha val="55000"/>
                </a:schemeClr>
              </a:solidFill>
              <a:effectLst/>
              <a:latin typeface="Calibri" panose="020F0502020204030204" pitchFamily="34" charset="0"/>
              <a:ea typeface="Times New Roman" panose="02020603050405020304" pitchFamily="18" charset="0"/>
              <a:cs typeface="Times New Roman" panose="02020603050405020304" pitchFamily="18" charset="0"/>
            </a:endParaRPr>
          </a:p>
          <a:p>
            <a:pPr lvl="1"/>
            <a:endParaRPr lang="en-GB" sz="1300" dirty="0">
              <a:solidFill>
                <a:schemeClr val="tx1">
                  <a:alpha val="55000"/>
                </a:schemeClr>
              </a:solidFill>
            </a:endParaRPr>
          </a:p>
        </p:txBody>
      </p:sp>
      <p:pic>
        <p:nvPicPr>
          <p:cNvPr id="5" name="Picture 4">
            <a:extLst>
              <a:ext uri="{FF2B5EF4-FFF2-40B4-BE49-F238E27FC236}">
                <a16:creationId xmlns:a16="http://schemas.microsoft.com/office/drawing/2014/main" id="{FA7615F6-FB61-4365-A06A-E2F1D7398B3F}"/>
              </a:ext>
            </a:extLst>
          </p:cNvPr>
          <p:cNvPicPr>
            <a:picLocks noChangeAspect="1"/>
          </p:cNvPicPr>
          <p:nvPr/>
        </p:nvPicPr>
        <p:blipFill>
          <a:blip r:embed="rId2"/>
          <a:stretch>
            <a:fillRect/>
          </a:stretch>
        </p:blipFill>
        <p:spPr>
          <a:xfrm>
            <a:off x="9448602" y="71592"/>
            <a:ext cx="2286198" cy="847417"/>
          </a:xfrm>
          <a:prstGeom prst="rect">
            <a:avLst/>
          </a:prstGeom>
        </p:spPr>
      </p:pic>
    </p:spTree>
    <p:extLst>
      <p:ext uri="{BB962C8B-B14F-4D97-AF65-F5344CB8AC3E}">
        <p14:creationId xmlns:p14="http://schemas.microsoft.com/office/powerpoint/2010/main" val="72805332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3" name="Rectangle 22">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25" name="Group 24">
            <a:extLst>
              <a:ext uri="{FF2B5EF4-FFF2-40B4-BE49-F238E27FC236}">
                <a16:creationId xmlns:a16="http://schemas.microsoft.com/office/drawing/2014/main" id="{D8C3AFD7-4CCE-484E-84C6-80FB3E3E209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7467600" y="0"/>
            <a:ext cx="4724400" cy="6858000"/>
            <a:chOff x="7467600" y="0"/>
            <a:chExt cx="4724400" cy="6858000"/>
          </a:xfrm>
        </p:grpSpPr>
        <p:sp>
          <p:nvSpPr>
            <p:cNvPr id="26" name="Rectangle 25">
              <a:extLst>
                <a:ext uri="{FF2B5EF4-FFF2-40B4-BE49-F238E27FC236}">
                  <a16:creationId xmlns:a16="http://schemas.microsoft.com/office/drawing/2014/main" id="{490C807E-560D-4B1E-8911-1B0B4631F62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Rectangle 26">
              <a:extLst>
                <a:ext uri="{FF2B5EF4-FFF2-40B4-BE49-F238E27FC236}">
                  <a16:creationId xmlns:a16="http://schemas.microsoft.com/office/drawing/2014/main" id="{3CCC1DF5-83E7-46A1-8737-18B5AA0F147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9" name="Freeform: Shape 28">
            <a:extLst>
              <a:ext uri="{FF2B5EF4-FFF2-40B4-BE49-F238E27FC236}">
                <a16:creationId xmlns:a16="http://schemas.microsoft.com/office/drawing/2014/main" id="{02114E49-C077-4083-B5C1-6A6E70F4D91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7467600" y="1"/>
            <a:ext cx="4724400" cy="6857999"/>
          </a:xfrm>
          <a:custGeom>
            <a:avLst/>
            <a:gdLst>
              <a:gd name="connsiteX0" fmla="*/ 0 w 4724400"/>
              <a:gd name="connsiteY0" fmla="*/ 6805948 h 6857999"/>
              <a:gd name="connsiteX1" fmla="*/ 15600 w 4724400"/>
              <a:gd name="connsiteY1" fmla="*/ 6813099 h 6857999"/>
              <a:gd name="connsiteX2" fmla="*/ 117632 w 4724400"/>
              <a:gd name="connsiteY2" fmla="*/ 6850060 h 6857999"/>
              <a:gd name="connsiteX3" fmla="*/ 146175 w 4724400"/>
              <a:gd name="connsiteY3" fmla="*/ 6857998 h 6857999"/>
              <a:gd name="connsiteX4" fmla="*/ 54597 w 4724400"/>
              <a:gd name="connsiteY4" fmla="*/ 6857998 h 6857999"/>
              <a:gd name="connsiteX5" fmla="*/ 0 w 4724400"/>
              <a:gd name="connsiteY5" fmla="*/ 6831490 h 6857999"/>
              <a:gd name="connsiteX6" fmla="*/ 0 w 4724400"/>
              <a:gd name="connsiteY6" fmla="*/ 6736157 h 6857999"/>
              <a:gd name="connsiteX7" fmla="*/ 114811 w 4724400"/>
              <a:gd name="connsiteY7" fmla="*/ 6784122 h 6857999"/>
              <a:gd name="connsiteX8" fmla="*/ 138159 w 4724400"/>
              <a:gd name="connsiteY8" fmla="*/ 6793465 h 6857999"/>
              <a:gd name="connsiteX9" fmla="*/ 270310 w 4724400"/>
              <a:gd name="connsiteY9" fmla="*/ 6840638 h 6857999"/>
              <a:gd name="connsiteX10" fmla="*/ 358932 w 4724400"/>
              <a:gd name="connsiteY10" fmla="*/ 6857999 h 6857999"/>
              <a:gd name="connsiteX11" fmla="*/ 228496 w 4724400"/>
              <a:gd name="connsiteY11" fmla="*/ 6857999 h 6857999"/>
              <a:gd name="connsiteX12" fmla="*/ 126481 w 4724400"/>
              <a:gd name="connsiteY12" fmla="*/ 6821149 h 6857999"/>
              <a:gd name="connsiteX13" fmla="*/ 103134 w 4724400"/>
              <a:gd name="connsiteY13" fmla="*/ 6811799 h 6857999"/>
              <a:gd name="connsiteX14" fmla="*/ 0 w 4724400"/>
              <a:gd name="connsiteY14" fmla="*/ 6767913 h 6857999"/>
              <a:gd name="connsiteX15" fmla="*/ 2460543 w 4724400"/>
              <a:gd name="connsiteY15" fmla="*/ 6515312 h 6857999"/>
              <a:gd name="connsiteX16" fmla="*/ 2286201 w 4724400"/>
              <a:gd name="connsiteY16" fmla="*/ 6525103 h 6857999"/>
              <a:gd name="connsiteX17" fmla="*/ 2110427 w 4724400"/>
              <a:gd name="connsiteY17" fmla="*/ 6532104 h 6857999"/>
              <a:gd name="connsiteX18" fmla="*/ 1956742 w 4724400"/>
              <a:gd name="connsiteY18" fmla="*/ 6528403 h 6857999"/>
              <a:gd name="connsiteX19" fmla="*/ 1534307 w 4724400"/>
              <a:gd name="connsiteY19" fmla="*/ 6560369 h 6857999"/>
              <a:gd name="connsiteX20" fmla="*/ 1454538 w 4724400"/>
              <a:gd name="connsiteY20" fmla="*/ 6591702 h 6857999"/>
              <a:gd name="connsiteX21" fmla="*/ 1619950 w 4724400"/>
              <a:gd name="connsiteY21" fmla="*/ 6599765 h 6857999"/>
              <a:gd name="connsiteX22" fmla="*/ 2044875 w 4724400"/>
              <a:gd name="connsiteY22" fmla="*/ 6563693 h 6857999"/>
              <a:gd name="connsiteX23" fmla="*/ 2460543 w 4724400"/>
              <a:gd name="connsiteY23" fmla="*/ 6515312 h 6857999"/>
              <a:gd name="connsiteX24" fmla="*/ 1883620 w 4724400"/>
              <a:gd name="connsiteY24" fmla="*/ 6459370 h 6857999"/>
              <a:gd name="connsiteX25" fmla="*/ 1532156 w 4724400"/>
              <a:gd name="connsiteY25" fmla="*/ 6529929 h 6857999"/>
              <a:gd name="connsiteX26" fmla="*/ 1958230 w 4724400"/>
              <a:gd name="connsiteY26" fmla="*/ 6498517 h 6857999"/>
              <a:gd name="connsiteX27" fmla="*/ 2110707 w 4724400"/>
              <a:gd name="connsiteY27" fmla="*/ 6502035 h 6857999"/>
              <a:gd name="connsiteX28" fmla="*/ 2285171 w 4724400"/>
              <a:gd name="connsiteY28" fmla="*/ 6495471 h 6857999"/>
              <a:gd name="connsiteX29" fmla="*/ 2385179 w 4724400"/>
              <a:gd name="connsiteY29" fmla="*/ 6489665 h 6857999"/>
              <a:gd name="connsiteX30" fmla="*/ 2227262 w 4724400"/>
              <a:gd name="connsiteY30" fmla="*/ 6473140 h 6857999"/>
              <a:gd name="connsiteX31" fmla="*/ 1883620 w 4724400"/>
              <a:gd name="connsiteY31" fmla="*/ 6459370 h 6857999"/>
              <a:gd name="connsiteX32" fmla="*/ 1611255 w 4724400"/>
              <a:gd name="connsiteY32" fmla="*/ 5884754 h 6857999"/>
              <a:gd name="connsiteX33" fmla="*/ 1357588 w 4724400"/>
              <a:gd name="connsiteY33" fmla="*/ 6496752 h 6857999"/>
              <a:gd name="connsiteX34" fmla="*/ 1611255 w 4724400"/>
              <a:gd name="connsiteY34" fmla="*/ 5884754 h 6857999"/>
              <a:gd name="connsiteX35" fmla="*/ 1646205 w 4724400"/>
              <a:gd name="connsiteY35" fmla="*/ 5883072 h 6857999"/>
              <a:gd name="connsiteX36" fmla="*/ 1387600 w 4724400"/>
              <a:gd name="connsiteY36" fmla="*/ 6494950 h 6857999"/>
              <a:gd name="connsiteX37" fmla="*/ 1646205 w 4724400"/>
              <a:gd name="connsiteY37" fmla="*/ 5883072 h 6857999"/>
              <a:gd name="connsiteX38" fmla="*/ 0 w 4724400"/>
              <a:gd name="connsiteY38" fmla="*/ 5845526 h 6857999"/>
              <a:gd name="connsiteX39" fmla="*/ 23370 w 4724400"/>
              <a:gd name="connsiteY39" fmla="*/ 5869422 h 6857999"/>
              <a:gd name="connsiteX40" fmla="*/ 321428 w 4724400"/>
              <a:gd name="connsiteY40" fmla="*/ 6212316 h 6857999"/>
              <a:gd name="connsiteX41" fmla="*/ 626000 w 4724400"/>
              <a:gd name="connsiteY41" fmla="*/ 6710671 h 6857999"/>
              <a:gd name="connsiteX42" fmla="*/ 661825 w 4724400"/>
              <a:gd name="connsiteY42" fmla="*/ 6854298 h 6857999"/>
              <a:gd name="connsiteX43" fmla="*/ 663298 w 4724400"/>
              <a:gd name="connsiteY43" fmla="*/ 6857998 h 6857999"/>
              <a:gd name="connsiteX44" fmla="*/ 431765 w 4724400"/>
              <a:gd name="connsiteY44" fmla="*/ 6857998 h 6857999"/>
              <a:gd name="connsiteX45" fmla="*/ 293576 w 4724400"/>
              <a:gd name="connsiteY45" fmla="*/ 6816656 h 6857999"/>
              <a:gd name="connsiteX46" fmla="*/ 134480 w 4724400"/>
              <a:gd name="connsiteY46" fmla="*/ 6760867 h 6857999"/>
              <a:gd name="connsiteX47" fmla="*/ 0 w 4724400"/>
              <a:gd name="connsiteY47" fmla="*/ 6714215 h 6857999"/>
              <a:gd name="connsiteX48" fmla="*/ 0 w 4724400"/>
              <a:gd name="connsiteY48" fmla="*/ 6683873 h 6857999"/>
              <a:gd name="connsiteX49" fmla="*/ 143737 w 4724400"/>
              <a:gd name="connsiteY49" fmla="*/ 6732821 h 6857999"/>
              <a:gd name="connsiteX50" fmla="*/ 488162 w 4724400"/>
              <a:gd name="connsiteY50" fmla="*/ 6842006 h 6857999"/>
              <a:gd name="connsiteX51" fmla="*/ 44855 w 4724400"/>
              <a:gd name="connsiteY51" fmla="*/ 6674734 h 6857999"/>
              <a:gd name="connsiteX52" fmla="*/ 0 w 4724400"/>
              <a:gd name="connsiteY52" fmla="*/ 6668575 h 6857999"/>
              <a:gd name="connsiteX53" fmla="*/ 0 w 4724400"/>
              <a:gd name="connsiteY53" fmla="*/ 6628217 h 6857999"/>
              <a:gd name="connsiteX54" fmla="*/ 144942 w 4724400"/>
              <a:gd name="connsiteY54" fmla="*/ 6657611 h 6857999"/>
              <a:gd name="connsiteX55" fmla="*/ 312446 w 4724400"/>
              <a:gd name="connsiteY55" fmla="*/ 6711283 h 6857999"/>
              <a:gd name="connsiteX56" fmla="*/ 477357 w 4724400"/>
              <a:gd name="connsiteY56" fmla="*/ 6799347 h 6857999"/>
              <a:gd name="connsiteX57" fmla="*/ 134228 w 4724400"/>
              <a:gd name="connsiteY57" fmla="*/ 6503934 h 6857999"/>
              <a:gd name="connsiteX58" fmla="*/ 0 w 4724400"/>
              <a:gd name="connsiteY58" fmla="*/ 6334256 h 6857999"/>
              <a:gd name="connsiteX59" fmla="*/ 0 w 4724400"/>
              <a:gd name="connsiteY59" fmla="*/ 6221686 h 6857999"/>
              <a:gd name="connsiteX60" fmla="*/ 113296 w 4724400"/>
              <a:gd name="connsiteY60" fmla="*/ 6402069 h 6857999"/>
              <a:gd name="connsiteX61" fmla="*/ 523262 w 4724400"/>
              <a:gd name="connsiteY61" fmla="*/ 6807025 h 6857999"/>
              <a:gd name="connsiteX62" fmla="*/ 404364 w 4724400"/>
              <a:gd name="connsiteY62" fmla="*/ 6649139 h 6857999"/>
              <a:gd name="connsiteX63" fmla="*/ 392074 w 4724400"/>
              <a:gd name="connsiteY63" fmla="*/ 6636358 h 6857999"/>
              <a:gd name="connsiteX64" fmla="*/ 77450 w 4724400"/>
              <a:gd name="connsiteY64" fmla="*/ 6260110 h 6857999"/>
              <a:gd name="connsiteX65" fmla="*/ 0 w 4724400"/>
              <a:gd name="connsiteY65" fmla="*/ 6163634 h 6857999"/>
              <a:gd name="connsiteX66" fmla="*/ 0 w 4724400"/>
              <a:gd name="connsiteY66" fmla="*/ 6117703 h 6857999"/>
              <a:gd name="connsiteX67" fmla="*/ 99669 w 4724400"/>
              <a:gd name="connsiteY67" fmla="*/ 6240461 h 6857999"/>
              <a:gd name="connsiteX68" fmla="*/ 412670 w 4724400"/>
              <a:gd name="connsiteY68" fmla="*/ 6615176 h 6857999"/>
              <a:gd name="connsiteX69" fmla="*/ 424960 w 4724400"/>
              <a:gd name="connsiteY69" fmla="*/ 6627949 h 6857999"/>
              <a:gd name="connsiteX70" fmla="*/ 504043 w 4724400"/>
              <a:gd name="connsiteY70" fmla="*/ 6718236 h 6857999"/>
              <a:gd name="connsiteX71" fmla="*/ 251759 w 4724400"/>
              <a:gd name="connsiteY71" fmla="*/ 6299011 h 6857999"/>
              <a:gd name="connsiteX72" fmla="*/ 21191 w 4724400"/>
              <a:gd name="connsiteY72" fmla="*/ 6033111 h 6857999"/>
              <a:gd name="connsiteX73" fmla="*/ 0 w 4724400"/>
              <a:gd name="connsiteY73" fmla="*/ 6012219 h 6857999"/>
              <a:gd name="connsiteX74" fmla="*/ 0 w 4724400"/>
              <a:gd name="connsiteY74" fmla="*/ 5971257 h 6857999"/>
              <a:gd name="connsiteX75" fmla="*/ 41571 w 4724400"/>
              <a:gd name="connsiteY75" fmla="*/ 6012292 h 6857999"/>
              <a:gd name="connsiteX76" fmla="*/ 273883 w 4724400"/>
              <a:gd name="connsiteY76" fmla="*/ 6279980 h 6857999"/>
              <a:gd name="connsiteX77" fmla="*/ 541341 w 4724400"/>
              <a:gd name="connsiteY77" fmla="*/ 6733560 h 6857999"/>
              <a:gd name="connsiteX78" fmla="*/ 531634 w 4724400"/>
              <a:gd name="connsiteY78" fmla="*/ 6610993 h 6857999"/>
              <a:gd name="connsiteX79" fmla="*/ 247554 w 4724400"/>
              <a:gd name="connsiteY79" fmla="*/ 6197148 h 6857999"/>
              <a:gd name="connsiteX80" fmla="*/ 33651 w 4724400"/>
              <a:gd name="connsiteY80" fmla="*/ 5957901 h 6857999"/>
              <a:gd name="connsiteX81" fmla="*/ 0 w 4724400"/>
              <a:gd name="connsiteY81" fmla="*/ 5925131 h 6857999"/>
              <a:gd name="connsiteX82" fmla="*/ 1656340 w 4724400"/>
              <a:gd name="connsiteY82" fmla="*/ 5825040 h 6857999"/>
              <a:gd name="connsiteX83" fmla="*/ 1653246 w 4724400"/>
              <a:gd name="connsiteY83" fmla="*/ 5829053 h 6857999"/>
              <a:gd name="connsiteX84" fmla="*/ 1655667 w 4724400"/>
              <a:gd name="connsiteY84" fmla="*/ 5829425 h 6857999"/>
              <a:gd name="connsiteX85" fmla="*/ 2630124 w 4724400"/>
              <a:gd name="connsiteY85" fmla="*/ 5591852 h 6857999"/>
              <a:gd name="connsiteX86" fmla="*/ 2177648 w 4724400"/>
              <a:gd name="connsiteY86" fmla="*/ 5630119 h 6857999"/>
              <a:gd name="connsiteX87" fmla="*/ 2076258 w 4724400"/>
              <a:gd name="connsiteY87" fmla="*/ 5650510 h 6857999"/>
              <a:gd name="connsiteX88" fmla="*/ 2214048 w 4724400"/>
              <a:gd name="connsiteY88" fmla="*/ 5629828 h 6857999"/>
              <a:gd name="connsiteX89" fmla="*/ 3090246 w 4724400"/>
              <a:gd name="connsiteY89" fmla="*/ 5601337 h 6857999"/>
              <a:gd name="connsiteX90" fmla="*/ 2834104 w 4724400"/>
              <a:gd name="connsiteY90" fmla="*/ 5598847 h 6857999"/>
              <a:gd name="connsiteX91" fmla="*/ 2782953 w 4724400"/>
              <a:gd name="connsiteY91" fmla="*/ 5595539 h 6857999"/>
              <a:gd name="connsiteX92" fmla="*/ 2630124 w 4724400"/>
              <a:gd name="connsiteY92" fmla="*/ 5591852 h 6857999"/>
              <a:gd name="connsiteX93" fmla="*/ 2751064 w 4724400"/>
              <a:gd name="connsiteY93" fmla="*/ 5525300 h 6857999"/>
              <a:gd name="connsiteX94" fmla="*/ 2618554 w 4724400"/>
              <a:gd name="connsiteY94" fmla="*/ 5525937 h 6857999"/>
              <a:gd name="connsiteX95" fmla="*/ 2311014 w 4724400"/>
              <a:gd name="connsiteY95" fmla="*/ 5550189 h 6857999"/>
              <a:gd name="connsiteX96" fmla="*/ 2134103 w 4724400"/>
              <a:gd name="connsiteY96" fmla="*/ 5605852 h 6857999"/>
              <a:gd name="connsiteX97" fmla="*/ 2174084 w 4724400"/>
              <a:gd name="connsiteY97" fmla="*/ 5600203 h 6857999"/>
              <a:gd name="connsiteX98" fmla="*/ 2785199 w 4724400"/>
              <a:gd name="connsiteY98" fmla="*/ 5564971 h 6857999"/>
              <a:gd name="connsiteX99" fmla="*/ 2836697 w 4724400"/>
              <a:gd name="connsiteY99" fmla="*/ 5568822 h 6857999"/>
              <a:gd name="connsiteX100" fmla="*/ 3066345 w 4724400"/>
              <a:gd name="connsiteY100" fmla="*/ 5573703 h 6857999"/>
              <a:gd name="connsiteX101" fmla="*/ 2978461 w 4724400"/>
              <a:gd name="connsiteY101" fmla="*/ 5555562 h 6857999"/>
              <a:gd name="connsiteX102" fmla="*/ 2893277 w 4724400"/>
              <a:gd name="connsiteY102" fmla="*/ 5538004 h 6857999"/>
              <a:gd name="connsiteX103" fmla="*/ 2751064 w 4724400"/>
              <a:gd name="connsiteY103" fmla="*/ 5525300 h 6857999"/>
              <a:gd name="connsiteX104" fmla="*/ 2636807 w 4724400"/>
              <a:gd name="connsiteY104" fmla="*/ 5458317 h 6857999"/>
              <a:gd name="connsiteX105" fmla="*/ 2236775 w 4724400"/>
              <a:gd name="connsiteY105" fmla="*/ 5536349 h 6857999"/>
              <a:gd name="connsiteX106" fmla="*/ 2306204 w 4724400"/>
              <a:gd name="connsiteY106" fmla="*/ 5519543 h 6857999"/>
              <a:gd name="connsiteX107" fmla="*/ 2619005 w 4724400"/>
              <a:gd name="connsiteY107" fmla="*/ 5494992 h 6857999"/>
              <a:gd name="connsiteX108" fmla="*/ 2899676 w 4724400"/>
              <a:gd name="connsiteY108" fmla="*/ 5507848 h 6857999"/>
              <a:gd name="connsiteX109" fmla="*/ 2986662 w 4724400"/>
              <a:gd name="connsiteY109" fmla="*/ 5525798 h 6857999"/>
              <a:gd name="connsiteX110" fmla="*/ 3101623 w 4724400"/>
              <a:gd name="connsiteY110" fmla="*/ 5547311 h 6857999"/>
              <a:gd name="connsiteX111" fmla="*/ 2636807 w 4724400"/>
              <a:gd name="connsiteY111" fmla="*/ 5458317 h 6857999"/>
              <a:gd name="connsiteX112" fmla="*/ 0 w 4724400"/>
              <a:gd name="connsiteY112" fmla="*/ 5142496 h 6857999"/>
              <a:gd name="connsiteX113" fmla="*/ 127996 w 4724400"/>
              <a:gd name="connsiteY113" fmla="*/ 5201004 h 6857999"/>
              <a:gd name="connsiteX114" fmla="*/ 661087 w 4724400"/>
              <a:gd name="connsiteY114" fmla="*/ 5790959 h 6857999"/>
              <a:gd name="connsiteX115" fmla="*/ 1029402 w 4724400"/>
              <a:gd name="connsiteY115" fmla="*/ 6204913 h 6857999"/>
              <a:gd name="connsiteX116" fmla="*/ 1046692 w 4724400"/>
              <a:gd name="connsiteY116" fmla="*/ 6015372 h 6857999"/>
              <a:gd name="connsiteX117" fmla="*/ 1024238 w 4724400"/>
              <a:gd name="connsiteY117" fmla="*/ 5336275 h 6857999"/>
              <a:gd name="connsiteX118" fmla="*/ 1138131 w 4724400"/>
              <a:gd name="connsiteY118" fmla="*/ 5600804 h 6857999"/>
              <a:gd name="connsiteX119" fmla="*/ 1127280 w 4724400"/>
              <a:gd name="connsiteY119" fmla="*/ 6039262 h 6857999"/>
              <a:gd name="connsiteX120" fmla="*/ 1026642 w 4724400"/>
              <a:gd name="connsiteY120" fmla="*/ 6792600 h 6857999"/>
              <a:gd name="connsiteX121" fmla="*/ 1327075 w 4724400"/>
              <a:gd name="connsiteY121" fmla="*/ 6590735 h 6857999"/>
              <a:gd name="connsiteX122" fmla="*/ 1332848 w 4724400"/>
              <a:gd name="connsiteY122" fmla="*/ 6581371 h 6857999"/>
              <a:gd name="connsiteX123" fmla="*/ 1320586 w 4724400"/>
              <a:gd name="connsiteY123" fmla="*/ 6572441 h 6857999"/>
              <a:gd name="connsiteX124" fmla="*/ 1669632 w 4724400"/>
              <a:gd name="connsiteY124" fmla="*/ 5665639 h 6857999"/>
              <a:gd name="connsiteX125" fmla="*/ 1749165 w 4724400"/>
              <a:gd name="connsiteY125" fmla="*/ 5696416 h 6857999"/>
              <a:gd name="connsiteX126" fmla="*/ 1502249 w 4724400"/>
              <a:gd name="connsiteY126" fmla="*/ 6466405 h 6857999"/>
              <a:gd name="connsiteX127" fmla="*/ 2238637 w 4724400"/>
              <a:gd name="connsiteY127" fmla="*/ 6419148 h 6857999"/>
              <a:gd name="connsiteX128" fmla="*/ 2642775 w 4724400"/>
              <a:gd name="connsiteY128" fmla="*/ 6563116 h 6857999"/>
              <a:gd name="connsiteX129" fmla="*/ 2628681 w 4724400"/>
              <a:gd name="connsiteY129" fmla="*/ 6578254 h 6857999"/>
              <a:gd name="connsiteX130" fmla="*/ 1600072 w 4724400"/>
              <a:gd name="connsiteY130" fmla="*/ 6648608 h 6857999"/>
              <a:gd name="connsiteX131" fmla="*/ 1391841 w 4724400"/>
              <a:gd name="connsiteY131" fmla="*/ 6641028 h 6857999"/>
              <a:gd name="connsiteX132" fmla="*/ 1389928 w 4724400"/>
              <a:gd name="connsiteY132" fmla="*/ 6641375 h 6857999"/>
              <a:gd name="connsiteX133" fmla="*/ 1380979 w 4724400"/>
              <a:gd name="connsiteY133" fmla="*/ 6643204 h 6857999"/>
              <a:gd name="connsiteX134" fmla="*/ 1108685 w 4724400"/>
              <a:gd name="connsiteY134" fmla="*/ 6824788 h 6857999"/>
              <a:gd name="connsiteX135" fmla="*/ 1051559 w 4724400"/>
              <a:gd name="connsiteY135" fmla="*/ 6857998 h 6857999"/>
              <a:gd name="connsiteX136" fmla="*/ 925940 w 4724400"/>
              <a:gd name="connsiteY136" fmla="*/ 6857998 h 6857999"/>
              <a:gd name="connsiteX137" fmla="*/ 949746 w 4724400"/>
              <a:gd name="connsiteY137" fmla="*/ 6745652 h 6857999"/>
              <a:gd name="connsiteX138" fmla="*/ 1017902 w 4724400"/>
              <a:gd name="connsiteY138" fmla="*/ 6308216 h 6857999"/>
              <a:gd name="connsiteX139" fmla="*/ 1012614 w 4724400"/>
              <a:gd name="connsiteY139" fmla="*/ 6302278 h 6857999"/>
              <a:gd name="connsiteX140" fmla="*/ 644615 w 4724400"/>
              <a:gd name="connsiteY140" fmla="*/ 5837768 h 6857999"/>
              <a:gd name="connsiteX141" fmla="*/ 627546 w 4724400"/>
              <a:gd name="connsiteY141" fmla="*/ 5831943 h 6857999"/>
              <a:gd name="connsiteX142" fmla="*/ 128963 w 4724400"/>
              <a:gd name="connsiteY142" fmla="*/ 5481226 h 6857999"/>
              <a:gd name="connsiteX143" fmla="*/ 0 w 4724400"/>
              <a:gd name="connsiteY143" fmla="*/ 5361850 h 6857999"/>
              <a:gd name="connsiteX144" fmla="*/ 0 w 4724400"/>
              <a:gd name="connsiteY144" fmla="*/ 5297634 h 6857999"/>
              <a:gd name="connsiteX145" fmla="*/ 40861 w 4724400"/>
              <a:gd name="connsiteY145" fmla="*/ 5333413 h 6857999"/>
              <a:gd name="connsiteX146" fmla="*/ 514278 w 4724400"/>
              <a:gd name="connsiteY146" fmla="*/ 5738345 h 6857999"/>
              <a:gd name="connsiteX147" fmla="*/ 337180 w 4724400"/>
              <a:gd name="connsiteY147" fmla="*/ 5572174 h 6857999"/>
              <a:gd name="connsiteX148" fmla="*/ 303564 w 4724400"/>
              <a:gd name="connsiteY148" fmla="*/ 5536908 h 6857999"/>
              <a:gd name="connsiteX149" fmla="*/ 88496 w 4724400"/>
              <a:gd name="connsiteY149" fmla="*/ 5343132 h 6857999"/>
              <a:gd name="connsiteX150" fmla="*/ 0 w 4724400"/>
              <a:gd name="connsiteY150" fmla="*/ 5277736 h 6857999"/>
              <a:gd name="connsiteX151" fmla="*/ 0 w 4724400"/>
              <a:gd name="connsiteY151" fmla="*/ 5241225 h 6857999"/>
              <a:gd name="connsiteX152" fmla="*/ 106479 w 4724400"/>
              <a:gd name="connsiteY152" fmla="*/ 5319780 h 6857999"/>
              <a:gd name="connsiteX153" fmla="*/ 324159 w 4724400"/>
              <a:gd name="connsiteY153" fmla="*/ 5515717 h 6857999"/>
              <a:gd name="connsiteX154" fmla="*/ 357680 w 4724400"/>
              <a:gd name="connsiteY154" fmla="*/ 5551608 h 6857999"/>
              <a:gd name="connsiteX155" fmla="*/ 514810 w 4724400"/>
              <a:gd name="connsiteY155" fmla="*/ 5702551 h 6857999"/>
              <a:gd name="connsiteX156" fmla="*/ 464808 w 4724400"/>
              <a:gd name="connsiteY156" fmla="*/ 5632736 h 6857999"/>
              <a:gd name="connsiteX157" fmla="*/ 416327 w 4724400"/>
              <a:gd name="connsiteY157" fmla="*/ 5565087 h 6857999"/>
              <a:gd name="connsiteX158" fmla="*/ 232232 w 4724400"/>
              <a:gd name="connsiteY158" fmla="*/ 5379904 h 6857999"/>
              <a:gd name="connsiteX159" fmla="*/ 2640 w 4724400"/>
              <a:gd name="connsiteY159" fmla="*/ 5200559 h 6857999"/>
              <a:gd name="connsiteX160" fmla="*/ 0 w 4724400"/>
              <a:gd name="connsiteY160" fmla="*/ 5199146 h 6857999"/>
              <a:gd name="connsiteX161" fmla="*/ 0 w 4724400"/>
              <a:gd name="connsiteY161" fmla="*/ 5164774 h 6857999"/>
              <a:gd name="connsiteX162" fmla="*/ 18363 w 4724400"/>
              <a:gd name="connsiteY162" fmla="*/ 5174783 h 6857999"/>
              <a:gd name="connsiteX163" fmla="*/ 251810 w 4724400"/>
              <a:gd name="connsiteY163" fmla="*/ 5357281 h 6857999"/>
              <a:gd name="connsiteX164" fmla="*/ 439563 w 4724400"/>
              <a:gd name="connsiteY164" fmla="*/ 5546863 h 6857999"/>
              <a:gd name="connsiteX165" fmla="*/ 489056 w 4724400"/>
              <a:gd name="connsiteY165" fmla="*/ 5615961 h 6857999"/>
              <a:gd name="connsiteX166" fmla="*/ 555845 w 4724400"/>
              <a:gd name="connsiteY166" fmla="*/ 5705642 h 6857999"/>
              <a:gd name="connsiteX167" fmla="*/ 287056 w 4724400"/>
              <a:gd name="connsiteY167" fmla="*/ 5341546 h 6857999"/>
              <a:gd name="connsiteX168" fmla="*/ 49874 w 4724400"/>
              <a:gd name="connsiteY168" fmla="*/ 5178238 h 6857999"/>
              <a:gd name="connsiteX169" fmla="*/ 0 w 4724400"/>
              <a:gd name="connsiteY169" fmla="*/ 5158623 h 6857999"/>
              <a:gd name="connsiteX170" fmla="*/ 4076694 w 4724400"/>
              <a:gd name="connsiteY170" fmla="*/ 4944364 h 6857999"/>
              <a:gd name="connsiteX171" fmla="*/ 4287610 w 4724400"/>
              <a:gd name="connsiteY171" fmla="*/ 5588157 h 6857999"/>
              <a:gd name="connsiteX172" fmla="*/ 4076694 w 4724400"/>
              <a:gd name="connsiteY172" fmla="*/ 4944364 h 6857999"/>
              <a:gd name="connsiteX173" fmla="*/ 4103808 w 4724400"/>
              <a:gd name="connsiteY173" fmla="*/ 4918599 h 6857999"/>
              <a:gd name="connsiteX174" fmla="*/ 4310650 w 4724400"/>
              <a:gd name="connsiteY174" fmla="*/ 5565760 h 6857999"/>
              <a:gd name="connsiteX175" fmla="*/ 4103808 w 4724400"/>
              <a:gd name="connsiteY175" fmla="*/ 4918599 h 6857999"/>
              <a:gd name="connsiteX176" fmla="*/ 4072554 w 4724400"/>
              <a:gd name="connsiteY176" fmla="*/ 4867303 h 6857999"/>
              <a:gd name="connsiteX177" fmla="*/ 4072780 w 4724400"/>
              <a:gd name="connsiteY177" fmla="*/ 4872526 h 6857999"/>
              <a:gd name="connsiteX178" fmla="*/ 4074990 w 4724400"/>
              <a:gd name="connsiteY178" fmla="*/ 4871112 h 6857999"/>
              <a:gd name="connsiteX179" fmla="*/ 3100062 w 4724400"/>
              <a:gd name="connsiteY179" fmla="*/ 4866948 h 6857999"/>
              <a:gd name="connsiteX180" fmla="*/ 2963625 w 4724400"/>
              <a:gd name="connsiteY180" fmla="*/ 4877568 h 6857999"/>
              <a:gd name="connsiteX181" fmla="*/ 2809956 w 4724400"/>
              <a:gd name="connsiteY181" fmla="*/ 4889247 h 6857999"/>
              <a:gd name="connsiteX182" fmla="*/ 2688275 w 4724400"/>
              <a:gd name="connsiteY182" fmla="*/ 4882769 h 6857999"/>
              <a:gd name="connsiteX183" fmla="*/ 2605133 w 4724400"/>
              <a:gd name="connsiteY183" fmla="*/ 4876924 h 6857999"/>
              <a:gd name="connsiteX184" fmla="*/ 2414900 w 4724400"/>
              <a:gd name="connsiteY184" fmla="*/ 4881330 h 6857999"/>
              <a:gd name="connsiteX185" fmla="*/ 2217605 w 4724400"/>
              <a:gd name="connsiteY185" fmla="*/ 4885650 h 6857999"/>
              <a:gd name="connsiteX186" fmla="*/ 2199332 w 4724400"/>
              <a:gd name="connsiteY186" fmla="*/ 4885075 h 6857999"/>
              <a:gd name="connsiteX187" fmla="*/ 2141062 w 4724400"/>
              <a:gd name="connsiteY187" fmla="*/ 4884027 h 6857999"/>
              <a:gd name="connsiteX188" fmla="*/ 2558630 w 4724400"/>
              <a:gd name="connsiteY188" fmla="*/ 4938088 h 6857999"/>
              <a:gd name="connsiteX189" fmla="*/ 3100062 w 4724400"/>
              <a:gd name="connsiteY189" fmla="*/ 4866948 h 6857999"/>
              <a:gd name="connsiteX190" fmla="*/ 2753415 w 4724400"/>
              <a:gd name="connsiteY190" fmla="*/ 4783657 h 6857999"/>
              <a:gd name="connsiteX191" fmla="*/ 2639521 w 4724400"/>
              <a:gd name="connsiteY191" fmla="*/ 4785091 h 6857999"/>
              <a:gd name="connsiteX192" fmla="*/ 2193068 w 4724400"/>
              <a:gd name="connsiteY192" fmla="*/ 4854595 h 6857999"/>
              <a:gd name="connsiteX193" fmla="*/ 2201931 w 4724400"/>
              <a:gd name="connsiteY193" fmla="*/ 4855057 h 6857999"/>
              <a:gd name="connsiteX194" fmla="*/ 2219654 w 4724400"/>
              <a:gd name="connsiteY194" fmla="*/ 4855986 h 6857999"/>
              <a:gd name="connsiteX195" fmla="*/ 2413690 w 4724400"/>
              <a:gd name="connsiteY195" fmla="*/ 4851445 h 6857999"/>
              <a:gd name="connsiteX196" fmla="*/ 2606832 w 4724400"/>
              <a:gd name="connsiteY196" fmla="*/ 4846715 h 6857999"/>
              <a:gd name="connsiteX197" fmla="*/ 2691769 w 4724400"/>
              <a:gd name="connsiteY197" fmla="*/ 4852935 h 6857999"/>
              <a:gd name="connsiteX198" fmla="*/ 2811106 w 4724400"/>
              <a:gd name="connsiteY198" fmla="*/ 4859393 h 6857999"/>
              <a:gd name="connsiteX199" fmla="*/ 2961520 w 4724400"/>
              <a:gd name="connsiteY199" fmla="*/ 4847493 h 6857999"/>
              <a:gd name="connsiteX200" fmla="*/ 3070965 w 4724400"/>
              <a:gd name="connsiteY200" fmla="*/ 4837270 h 6857999"/>
              <a:gd name="connsiteX201" fmla="*/ 2753415 w 4724400"/>
              <a:gd name="connsiteY201" fmla="*/ 4783657 h 6857999"/>
              <a:gd name="connsiteX202" fmla="*/ 2389654 w 4724400"/>
              <a:gd name="connsiteY202" fmla="*/ 4275904 h 6857999"/>
              <a:gd name="connsiteX203" fmla="*/ 1522266 w 4724400"/>
              <a:gd name="connsiteY203" fmla="*/ 4472742 h 6857999"/>
              <a:gd name="connsiteX204" fmla="*/ 1464014 w 4724400"/>
              <a:gd name="connsiteY204" fmla="*/ 4498508 h 6857999"/>
              <a:gd name="connsiteX205" fmla="*/ 1376111 w 4724400"/>
              <a:gd name="connsiteY205" fmla="*/ 4536334 h 6857999"/>
              <a:gd name="connsiteX206" fmla="*/ 1498493 w 4724400"/>
              <a:gd name="connsiteY206" fmla="*/ 4502509 h 6857999"/>
              <a:gd name="connsiteX207" fmla="*/ 1831627 w 4724400"/>
              <a:gd name="connsiteY207" fmla="*/ 4454994 h 6857999"/>
              <a:gd name="connsiteX208" fmla="*/ 2389654 w 4724400"/>
              <a:gd name="connsiteY208" fmla="*/ 4275904 h 6857999"/>
              <a:gd name="connsiteX209" fmla="*/ 2147582 w 4724400"/>
              <a:gd name="connsiteY209" fmla="*/ 4220499 h 6857999"/>
              <a:gd name="connsiteX210" fmla="*/ 1556088 w 4724400"/>
              <a:gd name="connsiteY210" fmla="*/ 4425819 h 6857999"/>
              <a:gd name="connsiteX211" fmla="*/ 2346927 w 4724400"/>
              <a:gd name="connsiteY211" fmla="*/ 4248048 h 6857999"/>
              <a:gd name="connsiteX212" fmla="*/ 2147582 w 4724400"/>
              <a:gd name="connsiteY212" fmla="*/ 4220499 h 6857999"/>
              <a:gd name="connsiteX213" fmla="*/ 1790494 w 4724400"/>
              <a:gd name="connsiteY213" fmla="*/ 3958602 h 6857999"/>
              <a:gd name="connsiteX214" fmla="*/ 1059112 w 4724400"/>
              <a:gd name="connsiteY214" fmla="*/ 4119804 h 6857999"/>
              <a:gd name="connsiteX215" fmla="*/ 1790494 w 4724400"/>
              <a:gd name="connsiteY215" fmla="*/ 3958602 h 6857999"/>
              <a:gd name="connsiteX216" fmla="*/ 3757613 w 4724400"/>
              <a:gd name="connsiteY216" fmla="*/ 3936722 h 6857999"/>
              <a:gd name="connsiteX217" fmla="*/ 3715314 w 4724400"/>
              <a:gd name="connsiteY217" fmla="*/ 4196771 h 6857999"/>
              <a:gd name="connsiteX218" fmla="*/ 3631611 w 4724400"/>
              <a:gd name="connsiteY218" fmla="*/ 4613594 h 6857999"/>
              <a:gd name="connsiteX219" fmla="*/ 3596909 w 4724400"/>
              <a:gd name="connsiteY219" fmla="*/ 4707830 h 6857999"/>
              <a:gd name="connsiteX220" fmla="*/ 3581749 w 4724400"/>
              <a:gd name="connsiteY220" fmla="*/ 4747418 h 6857999"/>
              <a:gd name="connsiteX221" fmla="*/ 3510660 w 4724400"/>
              <a:gd name="connsiteY221" fmla="*/ 4966094 h 6857999"/>
              <a:gd name="connsiteX222" fmla="*/ 3757613 w 4724400"/>
              <a:gd name="connsiteY222" fmla="*/ 3936722 h 6857999"/>
              <a:gd name="connsiteX223" fmla="*/ 1701387 w 4724400"/>
              <a:gd name="connsiteY223" fmla="*/ 3919232 h 6857999"/>
              <a:gd name="connsiteX224" fmla="*/ 1136310 w 4724400"/>
              <a:gd name="connsiteY224" fmla="*/ 4068895 h 6857999"/>
              <a:gd name="connsiteX225" fmla="*/ 1784782 w 4724400"/>
              <a:gd name="connsiteY225" fmla="*/ 3927759 h 6857999"/>
              <a:gd name="connsiteX226" fmla="*/ 1701387 w 4724400"/>
              <a:gd name="connsiteY226" fmla="*/ 3919232 h 6857999"/>
              <a:gd name="connsiteX227" fmla="*/ 3733405 w 4724400"/>
              <a:gd name="connsiteY227" fmla="*/ 3900089 h 6857999"/>
              <a:gd name="connsiteX228" fmla="*/ 3500832 w 4724400"/>
              <a:gd name="connsiteY228" fmla="*/ 4885010 h 6857999"/>
              <a:gd name="connsiteX229" fmla="*/ 3552367 w 4724400"/>
              <a:gd name="connsiteY229" fmla="*/ 4735553 h 6857999"/>
              <a:gd name="connsiteX230" fmla="*/ 3567525 w 4724400"/>
              <a:gd name="connsiteY230" fmla="*/ 4695966 h 6857999"/>
              <a:gd name="connsiteX231" fmla="*/ 3602372 w 4724400"/>
              <a:gd name="connsiteY231" fmla="*/ 4603168 h 6857999"/>
              <a:gd name="connsiteX232" fmla="*/ 3684639 w 4724400"/>
              <a:gd name="connsiteY232" fmla="*/ 4192628 h 6857999"/>
              <a:gd name="connsiteX233" fmla="*/ 3733405 w 4724400"/>
              <a:gd name="connsiteY233" fmla="*/ 3900089 h 6857999"/>
              <a:gd name="connsiteX234" fmla="*/ 2800959 w 4724400"/>
              <a:gd name="connsiteY234" fmla="*/ 3871054 h 6857999"/>
              <a:gd name="connsiteX235" fmla="*/ 3026569 w 4724400"/>
              <a:gd name="connsiteY235" fmla="*/ 4520780 h 6857999"/>
              <a:gd name="connsiteX236" fmla="*/ 2889061 w 4724400"/>
              <a:gd name="connsiteY236" fmla="*/ 4157302 h 6857999"/>
              <a:gd name="connsiteX237" fmla="*/ 2800959 w 4724400"/>
              <a:gd name="connsiteY237" fmla="*/ 3871054 h 6857999"/>
              <a:gd name="connsiteX238" fmla="*/ 2809929 w 4724400"/>
              <a:gd name="connsiteY238" fmla="*/ 3701307 h 6857999"/>
              <a:gd name="connsiteX239" fmla="*/ 2809197 w 4724400"/>
              <a:gd name="connsiteY239" fmla="*/ 3708672 h 6857999"/>
              <a:gd name="connsiteX240" fmla="*/ 2918306 w 4724400"/>
              <a:gd name="connsiteY240" fmla="*/ 4147031 h 6857999"/>
              <a:gd name="connsiteX241" fmla="*/ 3068858 w 4724400"/>
              <a:gd name="connsiteY241" fmla="*/ 4544310 h 6857999"/>
              <a:gd name="connsiteX242" fmla="*/ 2968879 w 4724400"/>
              <a:gd name="connsiteY242" fmla="*/ 4144570 h 6857999"/>
              <a:gd name="connsiteX243" fmla="*/ 2809929 w 4724400"/>
              <a:gd name="connsiteY243" fmla="*/ 3701307 h 6857999"/>
              <a:gd name="connsiteX244" fmla="*/ 1867196 w 4724400"/>
              <a:gd name="connsiteY244" fmla="*/ 3456584 h 6857999"/>
              <a:gd name="connsiteX245" fmla="*/ 2183970 w 4724400"/>
              <a:gd name="connsiteY245" fmla="*/ 3826505 h 6857999"/>
              <a:gd name="connsiteX246" fmla="*/ 1867196 w 4724400"/>
              <a:gd name="connsiteY246" fmla="*/ 3456584 h 6857999"/>
              <a:gd name="connsiteX247" fmla="*/ 2322880 w 4724400"/>
              <a:gd name="connsiteY247" fmla="*/ 3078533 h 6857999"/>
              <a:gd name="connsiteX248" fmla="*/ 2295695 w 4724400"/>
              <a:gd name="connsiteY248" fmla="*/ 3245370 h 6857999"/>
              <a:gd name="connsiteX249" fmla="*/ 2268858 w 4724400"/>
              <a:gd name="connsiteY249" fmla="*/ 3758413 h 6857999"/>
              <a:gd name="connsiteX250" fmla="*/ 2295899 w 4724400"/>
              <a:gd name="connsiteY250" fmla="*/ 3528057 h 6857999"/>
              <a:gd name="connsiteX251" fmla="*/ 2326306 w 4724400"/>
              <a:gd name="connsiteY251" fmla="*/ 3231157 h 6857999"/>
              <a:gd name="connsiteX252" fmla="*/ 2324274 w 4724400"/>
              <a:gd name="connsiteY252" fmla="*/ 3142788 h 6857999"/>
              <a:gd name="connsiteX253" fmla="*/ 2322880 w 4724400"/>
              <a:gd name="connsiteY253" fmla="*/ 3078533 h 6857999"/>
              <a:gd name="connsiteX254" fmla="*/ 912797 w 4724400"/>
              <a:gd name="connsiteY254" fmla="*/ 2896659 h 6857999"/>
              <a:gd name="connsiteX255" fmla="*/ 1167201 w 4724400"/>
              <a:gd name="connsiteY255" fmla="*/ 3304169 h 6857999"/>
              <a:gd name="connsiteX256" fmla="*/ 1503848 w 4724400"/>
              <a:gd name="connsiteY256" fmla="*/ 3675946 h 6857999"/>
              <a:gd name="connsiteX257" fmla="*/ 1353091 w 4724400"/>
              <a:gd name="connsiteY257" fmla="*/ 3486482 h 6857999"/>
              <a:gd name="connsiteX258" fmla="*/ 1340012 w 4724400"/>
              <a:gd name="connsiteY258" fmla="*/ 3467256 h 6857999"/>
              <a:gd name="connsiteX259" fmla="*/ 1089196 w 4724400"/>
              <a:gd name="connsiteY259" fmla="*/ 3116474 h 6857999"/>
              <a:gd name="connsiteX260" fmla="*/ 959418 w 4724400"/>
              <a:gd name="connsiteY260" fmla="*/ 2948853 h 6857999"/>
              <a:gd name="connsiteX261" fmla="*/ 912797 w 4724400"/>
              <a:gd name="connsiteY261" fmla="*/ 2896659 h 6857999"/>
              <a:gd name="connsiteX262" fmla="*/ 2363420 w 4724400"/>
              <a:gd name="connsiteY262" fmla="*/ 2871730 h 6857999"/>
              <a:gd name="connsiteX263" fmla="*/ 2360107 w 4724400"/>
              <a:gd name="connsiteY263" fmla="*/ 2915231 h 6857999"/>
              <a:gd name="connsiteX264" fmla="*/ 2353099 w 4724400"/>
              <a:gd name="connsiteY264" fmla="*/ 3051540 h 6857999"/>
              <a:gd name="connsiteX265" fmla="*/ 2354925 w 4724400"/>
              <a:gd name="connsiteY265" fmla="*/ 3140814 h 6857999"/>
              <a:gd name="connsiteX266" fmla="*/ 2357104 w 4724400"/>
              <a:gd name="connsiteY266" fmla="*/ 3230628 h 6857999"/>
              <a:gd name="connsiteX267" fmla="*/ 2326221 w 4724400"/>
              <a:gd name="connsiteY267" fmla="*/ 3531652 h 6857999"/>
              <a:gd name="connsiteX268" fmla="*/ 2299836 w 4724400"/>
              <a:gd name="connsiteY268" fmla="*/ 3750864 h 6857999"/>
              <a:gd name="connsiteX269" fmla="*/ 2346877 w 4724400"/>
              <a:gd name="connsiteY269" fmla="*/ 3662531 h 6857999"/>
              <a:gd name="connsiteX270" fmla="*/ 2363420 w 4724400"/>
              <a:gd name="connsiteY270" fmla="*/ 2871730 h 6857999"/>
              <a:gd name="connsiteX271" fmla="*/ 912921 w 4724400"/>
              <a:gd name="connsiteY271" fmla="*/ 2850596 h 6857999"/>
              <a:gd name="connsiteX272" fmla="*/ 983846 w 4724400"/>
              <a:gd name="connsiteY272" fmla="*/ 2928627 h 6857999"/>
              <a:gd name="connsiteX273" fmla="*/ 1114669 w 4724400"/>
              <a:gd name="connsiteY273" fmla="*/ 3097880 h 6857999"/>
              <a:gd name="connsiteX274" fmla="*/ 1366183 w 4724400"/>
              <a:gd name="connsiteY274" fmla="*/ 3449753 h 6857999"/>
              <a:gd name="connsiteX275" fmla="*/ 1379263 w 4724400"/>
              <a:gd name="connsiteY275" fmla="*/ 3468981 h 6857999"/>
              <a:gd name="connsiteX276" fmla="*/ 1492446 w 4724400"/>
              <a:gd name="connsiteY276" fmla="*/ 3620389 h 6857999"/>
              <a:gd name="connsiteX277" fmla="*/ 912921 w 4724400"/>
              <a:gd name="connsiteY277" fmla="*/ 2850596 h 6857999"/>
              <a:gd name="connsiteX278" fmla="*/ 2386551 w 4724400"/>
              <a:gd name="connsiteY278" fmla="*/ 2642862 h 6857999"/>
              <a:gd name="connsiteX279" fmla="*/ 2403741 w 4724400"/>
              <a:gd name="connsiteY279" fmla="*/ 2659697 h 6857999"/>
              <a:gd name="connsiteX280" fmla="*/ 2499078 w 4724400"/>
              <a:gd name="connsiteY280" fmla="*/ 3423399 h 6857999"/>
              <a:gd name="connsiteX281" fmla="*/ 2413232 w 4724400"/>
              <a:gd name="connsiteY281" fmla="*/ 3700562 h 6857999"/>
              <a:gd name="connsiteX282" fmla="*/ 2428424 w 4724400"/>
              <a:gd name="connsiteY282" fmla="*/ 4178295 h 6857999"/>
              <a:gd name="connsiteX283" fmla="*/ 2927779 w 4724400"/>
              <a:gd name="connsiteY283" fmla="*/ 4531843 h 6857999"/>
              <a:gd name="connsiteX284" fmla="*/ 2758380 w 4724400"/>
              <a:gd name="connsiteY284" fmla="*/ 3561061 h 6857999"/>
              <a:gd name="connsiteX285" fmla="*/ 2846610 w 4724400"/>
              <a:gd name="connsiteY285" fmla="*/ 3538353 h 6857999"/>
              <a:gd name="connsiteX286" fmla="*/ 3106063 w 4724400"/>
              <a:gd name="connsiteY286" fmla="*/ 4271430 h 6857999"/>
              <a:gd name="connsiteX287" fmla="*/ 3116136 w 4724400"/>
              <a:gd name="connsiteY287" fmla="*/ 4688819 h 6857999"/>
              <a:gd name="connsiteX288" fmla="*/ 3412872 w 4724400"/>
              <a:gd name="connsiteY288" fmla="*/ 4966558 h 6857999"/>
              <a:gd name="connsiteX289" fmla="*/ 3763612 w 4724400"/>
              <a:gd name="connsiteY289" fmla="*/ 3645474 h 6857999"/>
              <a:gd name="connsiteX290" fmla="*/ 3850165 w 4724400"/>
              <a:gd name="connsiteY290" fmla="*/ 3638405 h 6857999"/>
              <a:gd name="connsiteX291" fmla="*/ 3515311 w 4724400"/>
              <a:gd name="connsiteY291" fmla="*/ 5051260 h 6857999"/>
              <a:gd name="connsiteX292" fmla="*/ 3501147 w 4724400"/>
              <a:gd name="connsiteY292" fmla="*/ 5059552 h 6857999"/>
              <a:gd name="connsiteX293" fmla="*/ 3790420 w 4724400"/>
              <a:gd name="connsiteY293" fmla="*/ 5401078 h 6857999"/>
              <a:gd name="connsiteX294" fmla="*/ 4221141 w 4724400"/>
              <a:gd name="connsiteY294" fmla="*/ 6045312 h 6857999"/>
              <a:gd name="connsiteX295" fmla="*/ 4326825 w 4724400"/>
              <a:gd name="connsiteY295" fmla="*/ 5681109 h 6857999"/>
              <a:gd name="connsiteX296" fmla="*/ 4325127 w 4724400"/>
              <a:gd name="connsiteY296" fmla="*/ 5669934 h 6857999"/>
              <a:gd name="connsiteX297" fmla="*/ 4309144 w 4724400"/>
              <a:gd name="connsiteY297" fmla="*/ 5671723 h 6857999"/>
              <a:gd name="connsiteX298" fmla="*/ 3974946 w 4724400"/>
              <a:gd name="connsiteY298" fmla="*/ 4736592 h 6857999"/>
              <a:gd name="connsiteX299" fmla="*/ 4060171 w 4724400"/>
              <a:gd name="connsiteY299" fmla="*/ 4704317 h 6857999"/>
              <a:gd name="connsiteX300" fmla="*/ 4383942 w 4724400"/>
              <a:gd name="connsiteY300" fmla="*/ 5463703 h 6857999"/>
              <a:gd name="connsiteX301" fmla="*/ 4654905 w 4724400"/>
              <a:gd name="connsiteY301" fmla="*/ 5156948 h 6857999"/>
              <a:gd name="connsiteX302" fmla="*/ 4724400 w 4724400"/>
              <a:gd name="connsiteY302" fmla="*/ 5098975 h 6857999"/>
              <a:gd name="connsiteX303" fmla="*/ 4724400 w 4724400"/>
              <a:gd name="connsiteY303" fmla="*/ 5160063 h 6857999"/>
              <a:gd name="connsiteX304" fmla="*/ 4687505 w 4724400"/>
              <a:gd name="connsiteY304" fmla="*/ 5191181 h 6857999"/>
              <a:gd name="connsiteX305" fmla="*/ 4451303 w 4724400"/>
              <a:gd name="connsiteY305" fmla="*/ 5491132 h 6857999"/>
              <a:gd name="connsiteX306" fmla="*/ 4599954 w 4724400"/>
              <a:gd name="connsiteY306" fmla="*/ 5317498 h 6857999"/>
              <a:gd name="connsiteX307" fmla="*/ 4724400 w 4724400"/>
              <a:gd name="connsiteY307" fmla="*/ 5211392 h 6857999"/>
              <a:gd name="connsiteX308" fmla="*/ 4724400 w 4724400"/>
              <a:gd name="connsiteY308" fmla="*/ 5251559 h 6857999"/>
              <a:gd name="connsiteX309" fmla="*/ 4619898 w 4724400"/>
              <a:gd name="connsiteY309" fmla="*/ 5340764 h 6857999"/>
              <a:gd name="connsiteX310" fmla="*/ 4473735 w 4724400"/>
              <a:gd name="connsiteY310" fmla="*/ 5512809 h 6857999"/>
              <a:gd name="connsiteX311" fmla="*/ 4430539 w 4724400"/>
              <a:gd name="connsiteY311" fmla="*/ 5592553 h 6857999"/>
              <a:gd name="connsiteX312" fmla="*/ 4569759 w 4724400"/>
              <a:gd name="connsiteY312" fmla="*/ 5482816 h 6857999"/>
              <a:gd name="connsiteX313" fmla="*/ 4724400 w 4724400"/>
              <a:gd name="connsiteY313" fmla="*/ 5330891 h 6857999"/>
              <a:gd name="connsiteX314" fmla="*/ 4724400 w 4724400"/>
              <a:gd name="connsiteY314" fmla="*/ 5402912 h 6857999"/>
              <a:gd name="connsiteX315" fmla="*/ 4586888 w 4724400"/>
              <a:gd name="connsiteY315" fmla="*/ 5533939 h 6857999"/>
              <a:gd name="connsiteX316" fmla="*/ 4413377 w 4724400"/>
              <a:gd name="connsiteY316" fmla="*/ 5674040 h 6857999"/>
              <a:gd name="connsiteX317" fmla="*/ 4412066 w 4724400"/>
              <a:gd name="connsiteY317" fmla="*/ 5675644 h 6857999"/>
              <a:gd name="connsiteX318" fmla="*/ 4406074 w 4724400"/>
              <a:gd name="connsiteY318" fmla="*/ 5683306 h 6857999"/>
              <a:gd name="connsiteX319" fmla="*/ 4271008 w 4724400"/>
              <a:gd name="connsiteY319" fmla="*/ 6118417 h 6857999"/>
              <a:gd name="connsiteX320" fmla="*/ 4265220 w 4724400"/>
              <a:gd name="connsiteY320" fmla="*/ 6125184 h 6857999"/>
              <a:gd name="connsiteX321" fmla="*/ 4590463 w 4724400"/>
              <a:gd name="connsiteY321" fmla="*/ 6805045 h 6857999"/>
              <a:gd name="connsiteX322" fmla="*/ 4610122 w 4724400"/>
              <a:gd name="connsiteY322" fmla="*/ 6857999 h 6857999"/>
              <a:gd name="connsiteX323" fmla="*/ 4513231 w 4724400"/>
              <a:gd name="connsiteY323" fmla="*/ 6857999 h 6857999"/>
              <a:gd name="connsiteX324" fmla="*/ 4374770 w 4724400"/>
              <a:gd name="connsiteY324" fmla="*/ 6532596 h 6857999"/>
              <a:gd name="connsiteX325" fmla="*/ 4339518 w 4724400"/>
              <a:gd name="connsiteY325" fmla="*/ 6461642 h 6857999"/>
              <a:gd name="connsiteX326" fmla="*/ 3884810 w 4724400"/>
              <a:gd name="connsiteY326" fmla="*/ 5682534 h 6857999"/>
              <a:gd name="connsiteX327" fmla="*/ 3876498 w 4724400"/>
              <a:gd name="connsiteY327" fmla="*/ 5681717 h 6857999"/>
              <a:gd name="connsiteX328" fmla="*/ 3263209 w 4724400"/>
              <a:gd name="connsiteY328" fmla="*/ 5585749 h 6857999"/>
              <a:gd name="connsiteX329" fmla="*/ 3245450 w 4724400"/>
              <a:gd name="connsiteY329" fmla="*/ 5593271 h 6857999"/>
              <a:gd name="connsiteX330" fmla="*/ 1952592 w 4724400"/>
              <a:gd name="connsiteY330" fmla="*/ 5692050 h 6857999"/>
              <a:gd name="connsiteX331" fmla="*/ 1936466 w 4724400"/>
              <a:gd name="connsiteY331" fmla="*/ 5671708 h 6857999"/>
              <a:gd name="connsiteX332" fmla="*/ 3244709 w 4724400"/>
              <a:gd name="connsiteY332" fmla="*/ 5538562 h 6857999"/>
              <a:gd name="connsiteX333" fmla="*/ 3823886 w 4724400"/>
              <a:gd name="connsiteY333" fmla="*/ 5595804 h 6857999"/>
              <a:gd name="connsiteX334" fmla="*/ 3709024 w 4724400"/>
              <a:gd name="connsiteY334" fmla="*/ 5439340 h 6857999"/>
              <a:gd name="connsiteX335" fmla="*/ 3198362 w 4724400"/>
              <a:gd name="connsiteY335" fmla="*/ 4874588 h 6857999"/>
              <a:gd name="connsiteX336" fmla="*/ 3179417 w 4724400"/>
              <a:gd name="connsiteY336" fmla="*/ 4879047 h 6857999"/>
              <a:gd name="connsiteX337" fmla="*/ 2639496 w 4724400"/>
              <a:gd name="connsiteY337" fmla="*/ 4989072 h 6857999"/>
              <a:gd name="connsiteX338" fmla="*/ 1972353 w 4724400"/>
              <a:gd name="connsiteY338" fmla="*/ 4909921 h 6857999"/>
              <a:gd name="connsiteX339" fmla="*/ 2002679 w 4724400"/>
              <a:gd name="connsiteY339" fmla="*/ 4872131 h 6857999"/>
              <a:gd name="connsiteX340" fmla="*/ 3097424 w 4724400"/>
              <a:gd name="connsiteY340" fmla="*/ 4781269 h 6857999"/>
              <a:gd name="connsiteX341" fmla="*/ 2454890 w 4724400"/>
              <a:gd name="connsiteY341" fmla="*/ 4287833 h 6857999"/>
              <a:gd name="connsiteX342" fmla="*/ 2452881 w 4724400"/>
              <a:gd name="connsiteY342" fmla="*/ 4288346 h 6857999"/>
              <a:gd name="connsiteX343" fmla="*/ 2448527 w 4724400"/>
              <a:gd name="connsiteY343" fmla="*/ 4288836 h 6857999"/>
              <a:gd name="connsiteX344" fmla="*/ 2323525 w 4724400"/>
              <a:gd name="connsiteY344" fmla="*/ 4367248 h 6857999"/>
              <a:gd name="connsiteX345" fmla="*/ 2060764 w 4724400"/>
              <a:gd name="connsiteY345" fmla="*/ 4451767 h 6857999"/>
              <a:gd name="connsiteX346" fmla="*/ 1162250 w 4724400"/>
              <a:gd name="connsiteY346" fmla="*/ 4613329 h 6857999"/>
              <a:gd name="connsiteX347" fmla="*/ 1132639 w 4724400"/>
              <a:gd name="connsiteY347" fmla="*/ 4596243 h 6857999"/>
              <a:gd name="connsiteX348" fmla="*/ 2293970 w 4724400"/>
              <a:gd name="connsiteY348" fmla="*/ 4182283 h 6857999"/>
              <a:gd name="connsiteX349" fmla="*/ 1900637 w 4724400"/>
              <a:gd name="connsiteY349" fmla="*/ 3949470 h 6857999"/>
              <a:gd name="connsiteX350" fmla="*/ 1887014 w 4724400"/>
              <a:gd name="connsiteY350" fmla="*/ 3951288 h 6857999"/>
              <a:gd name="connsiteX351" fmla="*/ 896751 w 4724400"/>
              <a:gd name="connsiteY351" fmla="*/ 4159267 h 6857999"/>
              <a:gd name="connsiteX352" fmla="*/ 918967 w 4724400"/>
              <a:gd name="connsiteY352" fmla="*/ 4119760 h 6857999"/>
              <a:gd name="connsiteX353" fmla="*/ 1764113 w 4724400"/>
              <a:gd name="connsiteY353" fmla="*/ 3873539 h 6857999"/>
              <a:gd name="connsiteX354" fmla="*/ 1555701 w 4724400"/>
              <a:gd name="connsiteY354" fmla="*/ 3763109 h 6857999"/>
              <a:gd name="connsiteX355" fmla="*/ 1542956 w 4724400"/>
              <a:gd name="connsiteY355" fmla="*/ 3758998 h 6857999"/>
              <a:gd name="connsiteX356" fmla="*/ 1136724 w 4724400"/>
              <a:gd name="connsiteY356" fmla="*/ 3417171 h 6857999"/>
              <a:gd name="connsiteX357" fmla="*/ 750977 w 4724400"/>
              <a:gd name="connsiteY357" fmla="*/ 2770227 h 6857999"/>
              <a:gd name="connsiteX358" fmla="*/ 755174 w 4724400"/>
              <a:gd name="connsiteY358" fmla="*/ 2749954 h 6857999"/>
              <a:gd name="connsiteX359" fmla="*/ 830023 w 4724400"/>
              <a:gd name="connsiteY359" fmla="*/ 2731935 h 6857999"/>
              <a:gd name="connsiteX360" fmla="*/ 1623018 w 4724400"/>
              <a:gd name="connsiteY360" fmla="*/ 3716225 h 6857999"/>
              <a:gd name="connsiteX361" fmla="*/ 2294841 w 4724400"/>
              <a:gd name="connsiteY361" fmla="*/ 4093587 h 6857999"/>
              <a:gd name="connsiteX362" fmla="*/ 2250226 w 4724400"/>
              <a:gd name="connsiteY362" fmla="*/ 3916719 h 6857999"/>
              <a:gd name="connsiteX363" fmla="*/ 2245523 w 4724400"/>
              <a:gd name="connsiteY363" fmla="*/ 3916663 h 6857999"/>
              <a:gd name="connsiteX364" fmla="*/ 1707994 w 4724400"/>
              <a:gd name="connsiteY364" fmla="*/ 3326950 h 6857999"/>
              <a:gd name="connsiteX365" fmla="*/ 1786341 w 4724400"/>
              <a:gd name="connsiteY365" fmla="*/ 3287566 h 6857999"/>
              <a:gd name="connsiteX366" fmla="*/ 2158071 w 4724400"/>
              <a:gd name="connsiteY366" fmla="*/ 3639960 h 6857999"/>
              <a:gd name="connsiteX367" fmla="*/ 2189281 w 4724400"/>
              <a:gd name="connsiteY367" fmla="*/ 3333361 h 6857999"/>
              <a:gd name="connsiteX368" fmla="*/ 2314466 w 4724400"/>
              <a:gd name="connsiteY368" fmla="*/ 2680771 h 6857999"/>
              <a:gd name="connsiteX369" fmla="*/ 2386551 w 4724400"/>
              <a:gd name="connsiteY369" fmla="*/ 2642862 h 6857999"/>
              <a:gd name="connsiteX370" fmla="*/ 3646699 w 4724400"/>
              <a:gd name="connsiteY370" fmla="*/ 2390555 h 6857999"/>
              <a:gd name="connsiteX371" fmla="*/ 3645773 w 4724400"/>
              <a:gd name="connsiteY371" fmla="*/ 2392739 h 6857999"/>
              <a:gd name="connsiteX372" fmla="*/ 3649597 w 4724400"/>
              <a:gd name="connsiteY372" fmla="*/ 2394358 h 6857999"/>
              <a:gd name="connsiteX373" fmla="*/ 3646699 w 4724400"/>
              <a:gd name="connsiteY373" fmla="*/ 2390555 h 6857999"/>
              <a:gd name="connsiteX374" fmla="*/ 3038676 w 4724400"/>
              <a:gd name="connsiteY374" fmla="*/ 2118977 h 6857999"/>
              <a:gd name="connsiteX375" fmla="*/ 2963942 w 4724400"/>
              <a:gd name="connsiteY375" fmla="*/ 2525128 h 6857999"/>
              <a:gd name="connsiteX376" fmla="*/ 2923775 w 4724400"/>
              <a:gd name="connsiteY376" fmla="*/ 2667145 h 6857999"/>
              <a:gd name="connsiteX377" fmla="*/ 2887447 w 4724400"/>
              <a:gd name="connsiteY377" fmla="*/ 2832031 h 6857999"/>
              <a:gd name="connsiteX378" fmla="*/ 2868480 w 4724400"/>
              <a:gd name="connsiteY378" fmla="*/ 2927011 h 6857999"/>
              <a:gd name="connsiteX379" fmla="*/ 2921794 w 4724400"/>
              <a:gd name="connsiteY379" fmla="*/ 2782834 h 6857999"/>
              <a:gd name="connsiteX380" fmla="*/ 3038676 w 4724400"/>
              <a:gd name="connsiteY380" fmla="*/ 2118977 h 6857999"/>
              <a:gd name="connsiteX381" fmla="*/ 4070579 w 4724400"/>
              <a:gd name="connsiteY381" fmla="*/ 2090376 h 6857999"/>
              <a:gd name="connsiteX382" fmla="*/ 4109879 w 4724400"/>
              <a:gd name="connsiteY382" fmla="*/ 2228695 h 6857999"/>
              <a:gd name="connsiteX383" fmla="*/ 4119154 w 4724400"/>
              <a:gd name="connsiteY383" fmla="*/ 2266098 h 6857999"/>
              <a:gd name="connsiteX384" fmla="*/ 4141411 w 4724400"/>
              <a:gd name="connsiteY384" fmla="*/ 2353427 h 6857999"/>
              <a:gd name="connsiteX385" fmla="*/ 4293979 w 4724400"/>
              <a:gd name="connsiteY385" fmla="*/ 2703223 h 6857999"/>
              <a:gd name="connsiteX386" fmla="*/ 4410111 w 4724400"/>
              <a:gd name="connsiteY386" fmla="*/ 2947465 h 6857999"/>
              <a:gd name="connsiteX387" fmla="*/ 4070579 w 4724400"/>
              <a:gd name="connsiteY387" fmla="*/ 2090376 h 6857999"/>
              <a:gd name="connsiteX388" fmla="*/ 4020821 w 4724400"/>
              <a:gd name="connsiteY388" fmla="*/ 2034549 h 6857999"/>
              <a:gd name="connsiteX389" fmla="*/ 4372756 w 4724400"/>
              <a:gd name="connsiteY389" fmla="*/ 2932293 h 6857999"/>
              <a:gd name="connsiteX390" fmla="*/ 4268731 w 4724400"/>
              <a:gd name="connsiteY390" fmla="*/ 2715710 h 6857999"/>
              <a:gd name="connsiteX391" fmla="*/ 4113960 w 4724400"/>
              <a:gd name="connsiteY391" fmla="*/ 2360474 h 6857999"/>
              <a:gd name="connsiteX392" fmla="*/ 4090842 w 4724400"/>
              <a:gd name="connsiteY392" fmla="*/ 2272139 h 6857999"/>
              <a:gd name="connsiteX393" fmla="*/ 4081569 w 4724400"/>
              <a:gd name="connsiteY393" fmla="*/ 2234734 h 6857999"/>
              <a:gd name="connsiteX394" fmla="*/ 4020821 w 4724400"/>
              <a:gd name="connsiteY394" fmla="*/ 2034549 h 6857999"/>
              <a:gd name="connsiteX395" fmla="*/ 3001316 w 4724400"/>
              <a:gd name="connsiteY395" fmla="*/ 2032338 h 6857999"/>
              <a:gd name="connsiteX396" fmla="*/ 2953880 w 4724400"/>
              <a:gd name="connsiteY396" fmla="*/ 2185446 h 6857999"/>
              <a:gd name="connsiteX397" fmla="*/ 2883664 w 4724400"/>
              <a:gd name="connsiteY397" fmla="*/ 2591574 h 6857999"/>
              <a:gd name="connsiteX398" fmla="*/ 2826885 w 4724400"/>
              <a:gd name="connsiteY398" fmla="*/ 2991809 h 6857999"/>
              <a:gd name="connsiteX399" fmla="*/ 2860250 w 4724400"/>
              <a:gd name="connsiteY399" fmla="*/ 2826310 h 6857999"/>
              <a:gd name="connsiteX400" fmla="*/ 2896499 w 4724400"/>
              <a:gd name="connsiteY400" fmla="*/ 2660098 h 6857999"/>
              <a:gd name="connsiteX401" fmla="*/ 2937125 w 4724400"/>
              <a:gd name="connsiteY401" fmla="*/ 2516991 h 6857999"/>
              <a:gd name="connsiteX402" fmla="*/ 3010471 w 4724400"/>
              <a:gd name="connsiteY402" fmla="*/ 2114122 h 6857999"/>
              <a:gd name="connsiteX403" fmla="*/ 3001316 w 4724400"/>
              <a:gd name="connsiteY403" fmla="*/ 2032338 h 6857999"/>
              <a:gd name="connsiteX404" fmla="*/ 3105532 w 4724400"/>
              <a:gd name="connsiteY404" fmla="*/ 1991479 h 6857999"/>
              <a:gd name="connsiteX405" fmla="*/ 3599280 w 4724400"/>
              <a:gd name="connsiteY405" fmla="*/ 2371770 h 6857999"/>
              <a:gd name="connsiteX406" fmla="*/ 3105532 w 4724400"/>
              <a:gd name="connsiteY406" fmla="*/ 1991479 h 6857999"/>
              <a:gd name="connsiteX407" fmla="*/ 3111169 w 4724400"/>
              <a:gd name="connsiteY407" fmla="*/ 1962963 h 6857999"/>
              <a:gd name="connsiteX408" fmla="*/ 3606223 w 4724400"/>
              <a:gd name="connsiteY408" fmla="*/ 2338658 h 6857999"/>
              <a:gd name="connsiteX409" fmla="*/ 3111169 w 4724400"/>
              <a:gd name="connsiteY409" fmla="*/ 1962963 h 6857999"/>
              <a:gd name="connsiteX410" fmla="*/ 2050698 w 4724400"/>
              <a:gd name="connsiteY410" fmla="*/ 1338235 h 6857999"/>
              <a:gd name="connsiteX411" fmla="*/ 2370409 w 4724400"/>
              <a:gd name="connsiteY411" fmla="*/ 2272553 h 6857999"/>
              <a:gd name="connsiteX412" fmla="*/ 2338306 w 4724400"/>
              <a:gd name="connsiteY412" fmla="*/ 2159819 h 6857999"/>
              <a:gd name="connsiteX413" fmla="*/ 2334023 w 4724400"/>
              <a:gd name="connsiteY413" fmla="*/ 2142555 h 6857999"/>
              <a:gd name="connsiteX414" fmla="*/ 2161071 w 4724400"/>
              <a:gd name="connsiteY414" fmla="*/ 1617375 h 6857999"/>
              <a:gd name="connsiteX415" fmla="*/ 2130699 w 4724400"/>
              <a:gd name="connsiteY415" fmla="*/ 1544643 h 6857999"/>
              <a:gd name="connsiteX416" fmla="*/ 2050698 w 4724400"/>
              <a:gd name="connsiteY416" fmla="*/ 1338235 h 6857999"/>
              <a:gd name="connsiteX417" fmla="*/ 2060478 w 4724400"/>
              <a:gd name="connsiteY417" fmla="*/ 1278636 h 6857999"/>
              <a:gd name="connsiteX418" fmla="*/ 2156346 w 4724400"/>
              <a:gd name="connsiteY418" fmla="*/ 1534260 h 6857999"/>
              <a:gd name="connsiteX419" fmla="*/ 2187258 w 4724400"/>
              <a:gd name="connsiteY419" fmla="*/ 1607218 h 6857999"/>
              <a:gd name="connsiteX420" fmla="*/ 2358704 w 4724400"/>
              <a:gd name="connsiteY420" fmla="*/ 2125320 h 6857999"/>
              <a:gd name="connsiteX421" fmla="*/ 2233598 w 4724400"/>
              <a:gd name="connsiteY421" fmla="*/ 1646797 h 6857999"/>
              <a:gd name="connsiteX422" fmla="*/ 2060478 w 4724400"/>
              <a:gd name="connsiteY422" fmla="*/ 1278636 h 6857999"/>
              <a:gd name="connsiteX423" fmla="*/ 1974152 w 4724400"/>
              <a:gd name="connsiteY423" fmla="*/ 1245311 h 6857999"/>
              <a:gd name="connsiteX424" fmla="*/ 1811379 w 4724400"/>
              <a:gd name="connsiteY424" fmla="*/ 1406236 h 6857999"/>
              <a:gd name="connsiteX425" fmla="*/ 1767940 w 4724400"/>
              <a:gd name="connsiteY425" fmla="*/ 1546869 h 6857999"/>
              <a:gd name="connsiteX426" fmla="*/ 1796474 w 4724400"/>
              <a:gd name="connsiteY426" fmla="*/ 1557016 h 6857999"/>
              <a:gd name="connsiteX427" fmla="*/ 1974152 w 4724400"/>
              <a:gd name="connsiteY427" fmla="*/ 1245311 h 6857999"/>
              <a:gd name="connsiteX428" fmla="*/ 4681531 w 4724400"/>
              <a:gd name="connsiteY428" fmla="*/ 959050 h 6857999"/>
              <a:gd name="connsiteX429" fmla="*/ 4638064 w 4724400"/>
              <a:gd name="connsiteY429" fmla="*/ 1006960 h 6857999"/>
              <a:gd name="connsiteX430" fmla="*/ 4415502 w 4724400"/>
              <a:gd name="connsiteY430" fmla="*/ 1184424 h 6857999"/>
              <a:gd name="connsiteX431" fmla="*/ 4197574 w 4724400"/>
              <a:gd name="connsiteY431" fmla="*/ 1317493 h 6857999"/>
              <a:gd name="connsiteX432" fmla="*/ 4122737 w 4724400"/>
              <a:gd name="connsiteY432" fmla="*/ 1348256 h 6857999"/>
              <a:gd name="connsiteX433" fmla="*/ 4024988 w 4724400"/>
              <a:gd name="connsiteY433" fmla="*/ 1390573 h 6857999"/>
              <a:gd name="connsiteX434" fmla="*/ 4421265 w 4724400"/>
              <a:gd name="connsiteY434" fmla="*/ 1220988 h 6857999"/>
              <a:gd name="connsiteX435" fmla="*/ 4681531 w 4724400"/>
              <a:gd name="connsiteY435" fmla="*/ 959050 h 6857999"/>
              <a:gd name="connsiteX436" fmla="*/ 4722484 w 4724400"/>
              <a:gd name="connsiteY436" fmla="*/ 854709 h 6857999"/>
              <a:gd name="connsiteX437" fmla="*/ 4695347 w 4724400"/>
              <a:gd name="connsiteY437" fmla="*/ 879275 h 6857999"/>
              <a:gd name="connsiteX438" fmla="*/ 4253878 w 4724400"/>
              <a:gd name="connsiteY438" fmla="*/ 1216434 h 6857999"/>
              <a:gd name="connsiteX439" fmla="*/ 4213112 w 4724400"/>
              <a:gd name="connsiteY439" fmla="*/ 1239730 h 6857999"/>
              <a:gd name="connsiteX440" fmla="*/ 4037747 w 4724400"/>
              <a:gd name="connsiteY440" fmla="*/ 1352837 h 6857999"/>
              <a:gd name="connsiteX441" fmla="*/ 4113362 w 4724400"/>
              <a:gd name="connsiteY441" fmla="*/ 1321759 h 6857999"/>
              <a:gd name="connsiteX442" fmla="*/ 4186634 w 4724400"/>
              <a:gd name="connsiteY442" fmla="*/ 1291618 h 6857999"/>
              <a:gd name="connsiteX443" fmla="*/ 4399674 w 4724400"/>
              <a:gd name="connsiteY443" fmla="*/ 1160983 h 6857999"/>
              <a:gd name="connsiteX444" fmla="*/ 4618435 w 4724400"/>
              <a:gd name="connsiteY444" fmla="*/ 986418 h 6857999"/>
              <a:gd name="connsiteX445" fmla="*/ 4722484 w 4724400"/>
              <a:gd name="connsiteY445" fmla="*/ 854709 h 6857999"/>
              <a:gd name="connsiteX446" fmla="*/ 1456504 w 4724400"/>
              <a:gd name="connsiteY446" fmla="*/ 777000 h 6857999"/>
              <a:gd name="connsiteX447" fmla="*/ 1454399 w 4724400"/>
              <a:gd name="connsiteY447" fmla="*/ 794136 h 6857999"/>
              <a:gd name="connsiteX448" fmla="*/ 1448466 w 4724400"/>
              <a:gd name="connsiteY448" fmla="*/ 843129 h 6857999"/>
              <a:gd name="connsiteX449" fmla="*/ 1442252 w 4724400"/>
              <a:gd name="connsiteY449" fmla="*/ 1005313 h 6857999"/>
              <a:gd name="connsiteX450" fmla="*/ 1469382 w 4724400"/>
              <a:gd name="connsiteY450" fmla="*/ 1614896 h 6857999"/>
              <a:gd name="connsiteX451" fmla="*/ 1472106 w 4724400"/>
              <a:gd name="connsiteY451" fmla="*/ 1632791 h 6857999"/>
              <a:gd name="connsiteX452" fmla="*/ 1479091 w 4724400"/>
              <a:gd name="connsiteY452" fmla="*/ 1680170 h 6857999"/>
              <a:gd name="connsiteX453" fmla="*/ 1480043 w 4724400"/>
              <a:gd name="connsiteY453" fmla="*/ 1649028 h 6857999"/>
              <a:gd name="connsiteX454" fmla="*/ 1464087 w 4724400"/>
              <a:gd name="connsiteY454" fmla="*/ 871628 h 6857999"/>
              <a:gd name="connsiteX455" fmla="*/ 1462204 w 4724400"/>
              <a:gd name="connsiteY455" fmla="*/ 850229 h 6857999"/>
              <a:gd name="connsiteX456" fmla="*/ 1456504 w 4724400"/>
              <a:gd name="connsiteY456" fmla="*/ 777000 h 6857999"/>
              <a:gd name="connsiteX457" fmla="*/ 1483619 w 4724400"/>
              <a:gd name="connsiteY457" fmla="*/ 764662 h 6857999"/>
              <a:gd name="connsiteX458" fmla="*/ 1489670 w 4724400"/>
              <a:gd name="connsiteY458" fmla="*/ 847698 h 6857999"/>
              <a:gd name="connsiteX459" fmla="*/ 1491553 w 4724400"/>
              <a:gd name="connsiteY459" fmla="*/ 869097 h 6857999"/>
              <a:gd name="connsiteX460" fmla="*/ 1508481 w 4724400"/>
              <a:gd name="connsiteY460" fmla="*/ 1619865 h 6857999"/>
              <a:gd name="connsiteX461" fmla="*/ 1483619 w 4724400"/>
              <a:gd name="connsiteY461" fmla="*/ 764662 h 6857999"/>
              <a:gd name="connsiteX462" fmla="*/ 1430481 w 4724400"/>
              <a:gd name="connsiteY462" fmla="*/ 630137 h 6857999"/>
              <a:gd name="connsiteX463" fmla="*/ 1442495 w 4724400"/>
              <a:gd name="connsiteY463" fmla="*/ 1626691 h 6857999"/>
              <a:gd name="connsiteX464" fmla="*/ 1441222 w 4724400"/>
              <a:gd name="connsiteY464" fmla="*/ 1619067 h 6857999"/>
              <a:gd name="connsiteX465" fmla="*/ 1414069 w 4724400"/>
              <a:gd name="connsiteY465" fmla="*/ 1004967 h 6857999"/>
              <a:gd name="connsiteX466" fmla="*/ 1420665 w 4724400"/>
              <a:gd name="connsiteY466" fmla="*/ 840369 h 6857999"/>
              <a:gd name="connsiteX467" fmla="*/ 1426829 w 4724400"/>
              <a:gd name="connsiteY467" fmla="*/ 790831 h 6857999"/>
              <a:gd name="connsiteX468" fmla="*/ 1430481 w 4724400"/>
              <a:gd name="connsiteY468" fmla="*/ 630137 h 6857999"/>
              <a:gd name="connsiteX469" fmla="*/ 4023796 w 4724400"/>
              <a:gd name="connsiteY469" fmla="*/ 623931 h 6857999"/>
              <a:gd name="connsiteX470" fmla="*/ 3945729 w 4724400"/>
              <a:gd name="connsiteY470" fmla="*/ 662344 h 6857999"/>
              <a:gd name="connsiteX471" fmla="*/ 3498947 w 4724400"/>
              <a:gd name="connsiteY471" fmla="*/ 818916 h 6857999"/>
              <a:gd name="connsiteX472" fmla="*/ 3031283 w 4724400"/>
              <a:gd name="connsiteY472" fmla="*/ 1111507 h 6857999"/>
              <a:gd name="connsiteX473" fmla="*/ 3203692 w 4724400"/>
              <a:gd name="connsiteY473" fmla="*/ 1035777 h 6857999"/>
              <a:gd name="connsiteX474" fmla="*/ 3218294 w 4724400"/>
              <a:gd name="connsiteY474" fmla="*/ 1027151 h 6857999"/>
              <a:gd name="connsiteX475" fmla="*/ 3636737 w 4724400"/>
              <a:gd name="connsiteY475" fmla="*/ 817377 h 6857999"/>
              <a:gd name="connsiteX476" fmla="*/ 4023796 w 4724400"/>
              <a:gd name="connsiteY476" fmla="*/ 623931 h 6857999"/>
              <a:gd name="connsiteX477" fmla="*/ 3311704 w 4724400"/>
              <a:gd name="connsiteY477" fmla="*/ 584486 h 6857999"/>
              <a:gd name="connsiteX478" fmla="*/ 3190778 w 4724400"/>
              <a:gd name="connsiteY478" fmla="*/ 772788 h 6857999"/>
              <a:gd name="connsiteX479" fmla="*/ 3007981 w 4724400"/>
              <a:gd name="connsiteY479" fmla="*/ 1070739 h 6857999"/>
              <a:gd name="connsiteX480" fmla="*/ 3267578 w 4724400"/>
              <a:gd name="connsiteY480" fmla="*/ 693281 h 6857999"/>
              <a:gd name="connsiteX481" fmla="*/ 2664888 w 4724400"/>
              <a:gd name="connsiteY481" fmla="*/ 518596 h 6857999"/>
              <a:gd name="connsiteX482" fmla="*/ 2411865 w 4724400"/>
              <a:gd name="connsiteY482" fmla="*/ 567273 h 6857999"/>
              <a:gd name="connsiteX483" fmla="*/ 1896643 w 4724400"/>
              <a:gd name="connsiteY483" fmla="*/ 809468 h 6857999"/>
              <a:gd name="connsiteX484" fmla="*/ 1899055 w 4724400"/>
              <a:gd name="connsiteY484" fmla="*/ 809848 h 6857999"/>
              <a:gd name="connsiteX485" fmla="*/ 2446633 w 4724400"/>
              <a:gd name="connsiteY485" fmla="*/ 596159 h 6857999"/>
              <a:gd name="connsiteX486" fmla="*/ 2796924 w 4724400"/>
              <a:gd name="connsiteY486" fmla="*/ 501747 h 6857999"/>
              <a:gd name="connsiteX487" fmla="*/ 2455237 w 4724400"/>
              <a:gd name="connsiteY487" fmla="*/ 622979 h 6857999"/>
              <a:gd name="connsiteX488" fmla="*/ 1949308 w 4724400"/>
              <a:gd name="connsiteY488" fmla="*/ 818889 h 6857999"/>
              <a:gd name="connsiteX489" fmla="*/ 1950634 w 4724400"/>
              <a:gd name="connsiteY489" fmla="*/ 818810 h 6857999"/>
              <a:gd name="connsiteX490" fmla="*/ 2796924 w 4724400"/>
              <a:gd name="connsiteY490" fmla="*/ 501747 h 6857999"/>
              <a:gd name="connsiteX491" fmla="*/ 3335099 w 4724400"/>
              <a:gd name="connsiteY491" fmla="*/ 488163 h 6857999"/>
              <a:gd name="connsiteX492" fmla="*/ 3151139 w 4724400"/>
              <a:gd name="connsiteY492" fmla="*/ 734118 h 6857999"/>
              <a:gd name="connsiteX493" fmla="*/ 3136980 w 4724400"/>
              <a:gd name="connsiteY493" fmla="*/ 753877 h 6857999"/>
              <a:gd name="connsiteX494" fmla="*/ 3062043 w 4724400"/>
              <a:gd name="connsiteY494" fmla="*/ 867004 h 6857999"/>
              <a:gd name="connsiteX495" fmla="*/ 2994594 w 4724400"/>
              <a:gd name="connsiteY495" fmla="*/ 1035452 h 6857999"/>
              <a:gd name="connsiteX496" fmla="*/ 3167517 w 4724400"/>
              <a:gd name="connsiteY496" fmla="*/ 757788 h 6857999"/>
              <a:gd name="connsiteX497" fmla="*/ 3335099 w 4724400"/>
              <a:gd name="connsiteY497" fmla="*/ 488163 h 6857999"/>
              <a:gd name="connsiteX498" fmla="*/ 2891507 w 4724400"/>
              <a:gd name="connsiteY498" fmla="*/ 485136 h 6857999"/>
              <a:gd name="connsiteX499" fmla="*/ 2047508 w 4724400"/>
              <a:gd name="connsiteY499" fmla="*/ 825701 h 6857999"/>
              <a:gd name="connsiteX500" fmla="*/ 2891507 w 4724400"/>
              <a:gd name="connsiteY500" fmla="*/ 485136 h 6857999"/>
              <a:gd name="connsiteX501" fmla="*/ 4418489 w 4724400"/>
              <a:gd name="connsiteY501" fmla="*/ 483936 h 6857999"/>
              <a:gd name="connsiteX502" fmla="*/ 4155290 w 4724400"/>
              <a:gd name="connsiteY502" fmla="*/ 661575 h 6857999"/>
              <a:gd name="connsiteX503" fmla="*/ 3571040 w 4724400"/>
              <a:gd name="connsiteY503" fmla="*/ 996875 h 6857999"/>
              <a:gd name="connsiteX504" fmla="*/ 3093710 w 4724400"/>
              <a:gd name="connsiteY504" fmla="*/ 1145020 h 6857999"/>
              <a:gd name="connsiteX505" fmla="*/ 3207527 w 4724400"/>
              <a:gd name="connsiteY505" fmla="*/ 1163586 h 6857999"/>
              <a:gd name="connsiteX506" fmla="*/ 3652751 w 4724400"/>
              <a:gd name="connsiteY506" fmla="*/ 990907 h 6857999"/>
              <a:gd name="connsiteX507" fmla="*/ 4180906 w 4724400"/>
              <a:gd name="connsiteY507" fmla="*/ 680145 h 6857999"/>
              <a:gd name="connsiteX508" fmla="*/ 4418489 w 4724400"/>
              <a:gd name="connsiteY508" fmla="*/ 483936 h 6857999"/>
              <a:gd name="connsiteX509" fmla="*/ 3316944 w 4724400"/>
              <a:gd name="connsiteY509" fmla="*/ 465669 h 6857999"/>
              <a:gd name="connsiteX510" fmla="*/ 2958819 w 4724400"/>
              <a:gd name="connsiteY510" fmla="*/ 1062158 h 6857999"/>
              <a:gd name="connsiteX511" fmla="*/ 3004132 w 4724400"/>
              <a:gd name="connsiteY511" fmla="*/ 921679 h 6857999"/>
              <a:gd name="connsiteX512" fmla="*/ 3037224 w 4724400"/>
              <a:gd name="connsiteY512" fmla="*/ 852631 h 6857999"/>
              <a:gd name="connsiteX513" fmla="*/ 3114637 w 4724400"/>
              <a:gd name="connsiteY513" fmla="*/ 736692 h 6857999"/>
              <a:gd name="connsiteX514" fmla="*/ 3128801 w 4724400"/>
              <a:gd name="connsiteY514" fmla="*/ 716935 h 6857999"/>
              <a:gd name="connsiteX515" fmla="*/ 3316944 w 4724400"/>
              <a:gd name="connsiteY515" fmla="*/ 465669 h 6857999"/>
              <a:gd name="connsiteX516" fmla="*/ 4448894 w 4724400"/>
              <a:gd name="connsiteY516" fmla="*/ 422768 h 6857999"/>
              <a:gd name="connsiteX517" fmla="*/ 4235585 w 4724400"/>
              <a:gd name="connsiteY517" fmla="*/ 528178 h 6857999"/>
              <a:gd name="connsiteX518" fmla="*/ 4213155 w 4724400"/>
              <a:gd name="connsiteY518" fmla="*/ 543149 h 6857999"/>
              <a:gd name="connsiteX519" fmla="*/ 3649218 w 4724400"/>
              <a:gd name="connsiteY519" fmla="*/ 842623 h 6857999"/>
              <a:gd name="connsiteX520" fmla="*/ 3232564 w 4724400"/>
              <a:gd name="connsiteY520" fmla="*/ 1051220 h 6857999"/>
              <a:gd name="connsiteX521" fmla="*/ 3217970 w 4724400"/>
              <a:gd name="connsiteY521" fmla="*/ 1059849 h 6857999"/>
              <a:gd name="connsiteX522" fmla="*/ 3116688 w 4724400"/>
              <a:gd name="connsiteY522" fmla="*/ 1113543 h 6857999"/>
              <a:gd name="connsiteX523" fmla="*/ 3559098 w 4724400"/>
              <a:gd name="connsiteY523" fmla="*/ 971858 h 6857999"/>
              <a:gd name="connsiteX524" fmla="*/ 4140004 w 4724400"/>
              <a:gd name="connsiteY524" fmla="*/ 638368 h 6857999"/>
              <a:gd name="connsiteX525" fmla="*/ 4451852 w 4724400"/>
              <a:gd name="connsiteY525" fmla="*/ 423380 h 6857999"/>
              <a:gd name="connsiteX526" fmla="*/ 4448894 w 4724400"/>
              <a:gd name="connsiteY526" fmla="*/ 422768 h 6857999"/>
              <a:gd name="connsiteX527" fmla="*/ 680568 w 4724400"/>
              <a:gd name="connsiteY527" fmla="*/ 416949 h 6857999"/>
              <a:gd name="connsiteX528" fmla="*/ 394452 w 4724400"/>
              <a:gd name="connsiteY528" fmla="*/ 694330 h 6857999"/>
              <a:gd name="connsiteX529" fmla="*/ 340402 w 4724400"/>
              <a:gd name="connsiteY529" fmla="*/ 759654 h 6857999"/>
              <a:gd name="connsiteX530" fmla="*/ 827699 w 4724400"/>
              <a:gd name="connsiteY530" fmla="*/ 416143 h 6857999"/>
              <a:gd name="connsiteX531" fmla="*/ 841524 w 4724400"/>
              <a:gd name="connsiteY531" fmla="*/ 534021 h 6857999"/>
              <a:gd name="connsiteX532" fmla="*/ 825554 w 4724400"/>
              <a:gd name="connsiteY532" fmla="*/ 672115 h 6857999"/>
              <a:gd name="connsiteX533" fmla="*/ 811499 w 4724400"/>
              <a:gd name="connsiteY533" fmla="*/ 769176 h 6857999"/>
              <a:gd name="connsiteX534" fmla="*/ 841586 w 4724400"/>
              <a:gd name="connsiteY534" fmla="*/ 1060039 h 6857999"/>
              <a:gd name="connsiteX535" fmla="*/ 942912 w 4724400"/>
              <a:gd name="connsiteY535" fmla="*/ 1511108 h 6857999"/>
              <a:gd name="connsiteX536" fmla="*/ 884057 w 4724400"/>
              <a:gd name="connsiteY536" fmla="*/ 521768 h 6857999"/>
              <a:gd name="connsiteX537" fmla="*/ 827699 w 4724400"/>
              <a:gd name="connsiteY537" fmla="*/ 416143 h 6857999"/>
              <a:gd name="connsiteX538" fmla="*/ 798883 w 4724400"/>
              <a:gd name="connsiteY538" fmla="*/ 414244 h 6857999"/>
              <a:gd name="connsiteX539" fmla="*/ 875825 w 4724400"/>
              <a:gd name="connsiteY539" fmla="*/ 1357811 h 6857999"/>
              <a:gd name="connsiteX540" fmla="*/ 814514 w 4724400"/>
              <a:gd name="connsiteY540" fmla="*/ 1064671 h 6857999"/>
              <a:gd name="connsiteX541" fmla="*/ 783698 w 4724400"/>
              <a:gd name="connsiteY541" fmla="*/ 766414 h 6857999"/>
              <a:gd name="connsiteX542" fmla="*/ 798129 w 4724400"/>
              <a:gd name="connsiteY542" fmla="*/ 666939 h 6857999"/>
              <a:gd name="connsiteX543" fmla="*/ 813894 w 4724400"/>
              <a:gd name="connsiteY543" fmla="*/ 533909 h 6857999"/>
              <a:gd name="connsiteX544" fmla="*/ 798883 w 4724400"/>
              <a:gd name="connsiteY544" fmla="*/ 414244 h 6857999"/>
              <a:gd name="connsiteX545" fmla="*/ 673202 w 4724400"/>
              <a:gd name="connsiteY545" fmla="*/ 388720 h 6857999"/>
              <a:gd name="connsiteX546" fmla="*/ 392779 w 4724400"/>
              <a:gd name="connsiteY546" fmla="*/ 596411 h 6857999"/>
              <a:gd name="connsiteX547" fmla="*/ 270088 w 4724400"/>
              <a:gd name="connsiteY547" fmla="*/ 790400 h 6857999"/>
              <a:gd name="connsiteX548" fmla="*/ 259285 w 4724400"/>
              <a:gd name="connsiteY548" fmla="*/ 812869 h 6857999"/>
              <a:gd name="connsiteX549" fmla="*/ 372890 w 4724400"/>
              <a:gd name="connsiteY549" fmla="*/ 676832 h 6857999"/>
              <a:gd name="connsiteX550" fmla="*/ 673202 w 4724400"/>
              <a:gd name="connsiteY550" fmla="*/ 388720 h 6857999"/>
              <a:gd name="connsiteX551" fmla="*/ 1628210 w 4724400"/>
              <a:gd name="connsiteY551" fmla="*/ 0 h 6857999"/>
              <a:gd name="connsiteX552" fmla="*/ 1748399 w 4724400"/>
              <a:gd name="connsiteY552" fmla="*/ 0 h 6857999"/>
              <a:gd name="connsiteX553" fmla="*/ 1783391 w 4724400"/>
              <a:gd name="connsiteY553" fmla="*/ 17650 h 6857999"/>
              <a:gd name="connsiteX554" fmla="*/ 2084193 w 4724400"/>
              <a:gd name="connsiteY554" fmla="*/ 69947 h 6857999"/>
              <a:gd name="connsiteX555" fmla="*/ 2744101 w 4724400"/>
              <a:gd name="connsiteY555" fmla="*/ 15192 h 6857999"/>
              <a:gd name="connsiteX556" fmla="*/ 2197414 w 4724400"/>
              <a:gd name="connsiteY556" fmla="*/ 41266 h 6857999"/>
              <a:gd name="connsiteX557" fmla="*/ 1914967 w 4724400"/>
              <a:gd name="connsiteY557" fmla="*/ 18583 h 6857999"/>
              <a:gd name="connsiteX558" fmla="*/ 1815559 w 4724400"/>
              <a:gd name="connsiteY558" fmla="*/ 0 h 6857999"/>
              <a:gd name="connsiteX559" fmla="*/ 2001666 w 4724400"/>
              <a:gd name="connsiteY559" fmla="*/ 0 h 6857999"/>
              <a:gd name="connsiteX560" fmla="*/ 2036517 w 4724400"/>
              <a:gd name="connsiteY560" fmla="*/ 4274 h 6857999"/>
              <a:gd name="connsiteX561" fmla="*/ 2199623 w 4724400"/>
              <a:gd name="connsiteY561" fmla="*/ 13232 h 6857999"/>
              <a:gd name="connsiteX562" fmla="*/ 2420103 w 4724400"/>
              <a:gd name="connsiteY562" fmla="*/ 12601 h 6857999"/>
              <a:gd name="connsiteX563" fmla="*/ 2621330 w 4724400"/>
              <a:gd name="connsiteY563" fmla="*/ 0 h 6857999"/>
              <a:gd name="connsiteX564" fmla="*/ 3076571 w 4724400"/>
              <a:gd name="connsiteY564" fmla="*/ 0 h 6857999"/>
              <a:gd name="connsiteX565" fmla="*/ 2924796 w 4724400"/>
              <a:gd name="connsiteY565" fmla="*/ 36772 h 6857999"/>
              <a:gd name="connsiteX566" fmla="*/ 1946203 w 4724400"/>
              <a:gd name="connsiteY566" fmla="*/ 131277 h 6857999"/>
              <a:gd name="connsiteX567" fmla="*/ 1707026 w 4724400"/>
              <a:gd name="connsiteY567" fmla="*/ 44983 h 6857999"/>
              <a:gd name="connsiteX568" fmla="*/ 1007398 w 4724400"/>
              <a:gd name="connsiteY568" fmla="*/ 0 h 6857999"/>
              <a:gd name="connsiteX569" fmla="*/ 1105902 w 4724400"/>
              <a:gd name="connsiteY569" fmla="*/ 0 h 6857999"/>
              <a:gd name="connsiteX570" fmla="*/ 1191939 w 4724400"/>
              <a:gd name="connsiteY570" fmla="*/ 117664 h 6857999"/>
              <a:gd name="connsiteX571" fmla="*/ 1780907 w 4724400"/>
              <a:gd name="connsiteY571" fmla="*/ 743734 h 6857999"/>
              <a:gd name="connsiteX572" fmla="*/ 1841857 w 4724400"/>
              <a:gd name="connsiteY572" fmla="*/ 795932 h 6857999"/>
              <a:gd name="connsiteX573" fmla="*/ 2317896 w 4724400"/>
              <a:gd name="connsiteY573" fmla="*/ 530713 h 6857999"/>
              <a:gd name="connsiteX574" fmla="*/ 3015228 w 4724400"/>
              <a:gd name="connsiteY574" fmla="*/ 399738 h 6857999"/>
              <a:gd name="connsiteX575" fmla="*/ 3000782 w 4724400"/>
              <a:gd name="connsiteY575" fmla="*/ 461219 h 6857999"/>
              <a:gd name="connsiteX576" fmla="*/ 1963190 w 4724400"/>
              <a:gd name="connsiteY576" fmla="*/ 895589 h 6857999"/>
              <a:gd name="connsiteX577" fmla="*/ 2552180 w 4724400"/>
              <a:gd name="connsiteY577" fmla="*/ 1298815 h 6857999"/>
              <a:gd name="connsiteX578" fmla="*/ 2904618 w 4724400"/>
              <a:gd name="connsiteY578" fmla="*/ 1146081 h 6857999"/>
              <a:gd name="connsiteX579" fmla="*/ 3428829 w 4724400"/>
              <a:gd name="connsiteY579" fmla="*/ 310883 h 6857999"/>
              <a:gd name="connsiteX580" fmla="*/ 3452135 w 4724400"/>
              <a:gd name="connsiteY580" fmla="*/ 318176 h 6857999"/>
              <a:gd name="connsiteX581" fmla="*/ 3169464 w 4724400"/>
              <a:gd name="connsiteY581" fmla="*/ 935661 h 6857999"/>
              <a:gd name="connsiteX582" fmla="*/ 3049395 w 4724400"/>
              <a:gd name="connsiteY582" fmla="*/ 1070245 h 6857999"/>
              <a:gd name="connsiteX583" fmla="*/ 3401235 w 4724400"/>
              <a:gd name="connsiteY583" fmla="*/ 815534 h 6857999"/>
              <a:gd name="connsiteX584" fmla="*/ 4236947 w 4724400"/>
              <a:gd name="connsiteY584" fmla="*/ 465665 h 6857999"/>
              <a:gd name="connsiteX585" fmla="*/ 4565962 w 4724400"/>
              <a:gd name="connsiteY585" fmla="*/ 350012 h 6857999"/>
              <a:gd name="connsiteX586" fmla="*/ 4557937 w 4724400"/>
              <a:gd name="connsiteY586" fmla="*/ 382666 h 6857999"/>
              <a:gd name="connsiteX587" fmla="*/ 3621049 w 4724400"/>
              <a:gd name="connsiteY587" fmla="*/ 1056676 h 6857999"/>
              <a:gd name="connsiteX588" fmla="*/ 3094000 w 4724400"/>
              <a:gd name="connsiteY588" fmla="*/ 1229477 h 6857999"/>
              <a:gd name="connsiteX589" fmla="*/ 2813197 w 4724400"/>
              <a:gd name="connsiteY589" fmla="*/ 1263181 h 6857999"/>
              <a:gd name="connsiteX590" fmla="*/ 2615776 w 4724400"/>
              <a:gd name="connsiteY590" fmla="*/ 1334114 h 6857999"/>
              <a:gd name="connsiteX591" fmla="*/ 3364982 w 4724400"/>
              <a:gd name="connsiteY591" fmla="*/ 1687356 h 6857999"/>
              <a:gd name="connsiteX592" fmla="*/ 3371663 w 4724400"/>
              <a:gd name="connsiteY592" fmla="*/ 1683743 h 6857999"/>
              <a:gd name="connsiteX593" fmla="*/ 3883310 w 4724400"/>
              <a:gd name="connsiteY593" fmla="*/ 1443899 h 6857999"/>
              <a:gd name="connsiteX594" fmla="*/ 3892746 w 4724400"/>
              <a:gd name="connsiteY594" fmla="*/ 1429225 h 6857999"/>
              <a:gd name="connsiteX595" fmla="*/ 4699980 w 4724400"/>
              <a:gd name="connsiteY595" fmla="*/ 789523 h 6857999"/>
              <a:gd name="connsiteX596" fmla="*/ 4724400 w 4724400"/>
              <a:gd name="connsiteY596" fmla="*/ 769876 h 6857999"/>
              <a:gd name="connsiteX597" fmla="*/ 4724400 w 4724400"/>
              <a:gd name="connsiteY597" fmla="*/ 802845 h 6857999"/>
              <a:gd name="connsiteX598" fmla="*/ 4705958 w 4724400"/>
              <a:gd name="connsiteY598" fmla="*/ 821317 h 6857999"/>
              <a:gd name="connsiteX599" fmla="*/ 4649798 w 4724400"/>
              <a:gd name="connsiteY599" fmla="*/ 877374 h 6857999"/>
              <a:gd name="connsiteX600" fmla="*/ 4005326 w 4724400"/>
              <a:gd name="connsiteY600" fmla="*/ 1344259 h 6857999"/>
              <a:gd name="connsiteX601" fmla="*/ 4199378 w 4724400"/>
              <a:gd name="connsiteY601" fmla="*/ 1215889 h 6857999"/>
              <a:gd name="connsiteX602" fmla="*/ 4239600 w 4724400"/>
              <a:gd name="connsiteY602" fmla="*/ 1192361 h 6857999"/>
              <a:gd name="connsiteX603" fmla="*/ 4677037 w 4724400"/>
              <a:gd name="connsiteY603" fmla="*/ 858646 h 6857999"/>
              <a:gd name="connsiteX604" fmla="*/ 4724400 w 4724400"/>
              <a:gd name="connsiteY604" fmla="*/ 810414 h 6857999"/>
              <a:gd name="connsiteX605" fmla="*/ 4724400 w 4724400"/>
              <a:gd name="connsiteY605" fmla="*/ 916439 h 6857999"/>
              <a:gd name="connsiteX606" fmla="*/ 4683030 w 4724400"/>
              <a:gd name="connsiteY606" fmla="*/ 982925 h 6857999"/>
              <a:gd name="connsiteX607" fmla="*/ 3921884 w 4724400"/>
              <a:gd name="connsiteY607" fmla="*/ 1469889 h 6857999"/>
              <a:gd name="connsiteX608" fmla="*/ 3456136 w 4724400"/>
              <a:gd name="connsiteY608" fmla="*/ 1721439 h 6857999"/>
              <a:gd name="connsiteX609" fmla="*/ 3624313 w 4724400"/>
              <a:gd name="connsiteY609" fmla="*/ 1780406 h 6857999"/>
              <a:gd name="connsiteX610" fmla="*/ 4303638 w 4724400"/>
              <a:gd name="connsiteY610" fmla="*/ 1944400 h 6857999"/>
              <a:gd name="connsiteX611" fmla="*/ 4315566 w 4724400"/>
              <a:gd name="connsiteY611" fmla="*/ 1931422 h 6857999"/>
              <a:gd name="connsiteX612" fmla="*/ 4664388 w 4724400"/>
              <a:gd name="connsiteY612" fmla="*/ 1574357 h 6857999"/>
              <a:gd name="connsiteX613" fmla="*/ 4724400 w 4724400"/>
              <a:gd name="connsiteY613" fmla="*/ 1537429 h 6857999"/>
              <a:gd name="connsiteX614" fmla="*/ 4724400 w 4724400"/>
              <a:gd name="connsiteY614" fmla="*/ 1589108 h 6857999"/>
              <a:gd name="connsiteX615" fmla="*/ 4644505 w 4724400"/>
              <a:gd name="connsiteY615" fmla="*/ 1640352 h 6857999"/>
              <a:gd name="connsiteX616" fmla="*/ 4381603 w 4724400"/>
              <a:gd name="connsiteY616" fmla="*/ 1900149 h 6857999"/>
              <a:gd name="connsiteX617" fmla="*/ 4478726 w 4724400"/>
              <a:gd name="connsiteY617" fmla="*/ 1822808 h 6857999"/>
              <a:gd name="connsiteX618" fmla="*/ 4588263 w 4724400"/>
              <a:gd name="connsiteY618" fmla="*/ 1735914 h 6857999"/>
              <a:gd name="connsiteX619" fmla="*/ 4683216 w 4724400"/>
              <a:gd name="connsiteY619" fmla="*/ 1678902 h 6857999"/>
              <a:gd name="connsiteX620" fmla="*/ 4724400 w 4724400"/>
              <a:gd name="connsiteY620" fmla="*/ 1655121 h 6857999"/>
              <a:gd name="connsiteX621" fmla="*/ 4724400 w 4724400"/>
              <a:gd name="connsiteY621" fmla="*/ 1686869 h 6857999"/>
              <a:gd name="connsiteX622" fmla="*/ 4696172 w 4724400"/>
              <a:gd name="connsiteY622" fmla="*/ 1703058 h 6857999"/>
              <a:gd name="connsiteX623" fmla="*/ 4602997 w 4724400"/>
              <a:gd name="connsiteY623" fmla="*/ 1758893 h 6857999"/>
              <a:gd name="connsiteX624" fmla="*/ 4496021 w 4724400"/>
              <a:gd name="connsiteY624" fmla="*/ 1844299 h 6857999"/>
              <a:gd name="connsiteX625" fmla="*/ 4419004 w 4724400"/>
              <a:gd name="connsiteY625" fmla="*/ 1907617 h 6857999"/>
              <a:gd name="connsiteX626" fmla="*/ 4685975 w 4724400"/>
              <a:gd name="connsiteY626" fmla="*/ 1786372 h 6857999"/>
              <a:gd name="connsiteX627" fmla="*/ 4724400 w 4724400"/>
              <a:gd name="connsiteY627" fmla="*/ 1759693 h 6857999"/>
              <a:gd name="connsiteX628" fmla="*/ 4724400 w 4724400"/>
              <a:gd name="connsiteY628" fmla="*/ 1809459 h 6857999"/>
              <a:gd name="connsiteX629" fmla="*/ 4653762 w 4724400"/>
              <a:gd name="connsiteY629" fmla="*/ 1857561 h 6857999"/>
              <a:gd name="connsiteX630" fmla="*/ 4428349 w 4724400"/>
              <a:gd name="connsiteY630" fmla="*/ 1963079 h 6857999"/>
              <a:gd name="connsiteX631" fmla="*/ 4724400 w 4724400"/>
              <a:gd name="connsiteY631" fmla="*/ 1990579 h 6857999"/>
              <a:gd name="connsiteX632" fmla="*/ 4724400 w 4724400"/>
              <a:gd name="connsiteY632" fmla="*/ 2065582 h 6857999"/>
              <a:gd name="connsiteX633" fmla="*/ 4686318 w 4724400"/>
              <a:gd name="connsiteY633" fmla="*/ 2063926 h 6857999"/>
              <a:gd name="connsiteX634" fmla="*/ 4724400 w 4724400"/>
              <a:gd name="connsiteY634" fmla="*/ 2085104 h 6857999"/>
              <a:gd name="connsiteX635" fmla="*/ 4724400 w 4724400"/>
              <a:gd name="connsiteY635" fmla="*/ 2178471 h 6857999"/>
              <a:gd name="connsiteX636" fmla="*/ 4617755 w 4724400"/>
              <a:gd name="connsiteY636" fmla="*/ 2122457 h 6857999"/>
              <a:gd name="connsiteX637" fmla="*/ 4724400 w 4724400"/>
              <a:gd name="connsiteY637" fmla="*/ 2196158 h 6857999"/>
              <a:gd name="connsiteX638" fmla="*/ 4724400 w 4724400"/>
              <a:gd name="connsiteY638" fmla="*/ 2230374 h 6857999"/>
              <a:gd name="connsiteX639" fmla="*/ 4573637 w 4724400"/>
              <a:gd name="connsiteY639" fmla="*/ 2126309 h 6857999"/>
              <a:gd name="connsiteX640" fmla="*/ 4706850 w 4724400"/>
              <a:gd name="connsiteY640" fmla="*/ 2262541 h 6857999"/>
              <a:gd name="connsiteX641" fmla="*/ 4724400 w 4724400"/>
              <a:gd name="connsiteY641" fmla="*/ 2275857 h 6857999"/>
              <a:gd name="connsiteX642" fmla="*/ 4724400 w 4724400"/>
              <a:gd name="connsiteY642" fmla="*/ 2377131 h 6857999"/>
              <a:gd name="connsiteX643" fmla="*/ 4688201 w 4724400"/>
              <a:gd name="connsiteY643" fmla="*/ 2349925 h 6857999"/>
              <a:gd name="connsiteX644" fmla="*/ 4462564 w 4724400"/>
              <a:gd name="connsiteY644" fmla="*/ 2041945 h 6857999"/>
              <a:gd name="connsiteX645" fmla="*/ 4094167 w 4724400"/>
              <a:gd name="connsiteY645" fmla="*/ 1984479 h 6857999"/>
              <a:gd name="connsiteX646" fmla="*/ 4520397 w 4724400"/>
              <a:gd name="connsiteY646" fmla="*/ 3153822 h 6857999"/>
              <a:gd name="connsiteX647" fmla="*/ 4458958 w 4724400"/>
              <a:gd name="connsiteY647" fmla="*/ 3203134 h 6857999"/>
              <a:gd name="connsiteX648" fmla="*/ 3972830 w 4724400"/>
              <a:gd name="connsiteY648" fmla="*/ 1973028 h 6857999"/>
              <a:gd name="connsiteX649" fmla="*/ 3979154 w 4724400"/>
              <a:gd name="connsiteY649" fmla="*/ 1959605 h 6857999"/>
              <a:gd name="connsiteX650" fmla="*/ 3583051 w 4724400"/>
              <a:gd name="connsiteY650" fmla="*/ 1850495 h 6857999"/>
              <a:gd name="connsiteX651" fmla="*/ 2922360 w 4724400"/>
              <a:gd name="connsiteY651" fmla="*/ 1586232 h 6857999"/>
              <a:gd name="connsiteX652" fmla="*/ 3033099 w 4724400"/>
              <a:gd name="connsiteY652" fmla="*/ 1913175 h 6857999"/>
              <a:gd name="connsiteX653" fmla="*/ 3040214 w 4724400"/>
              <a:gd name="connsiteY653" fmla="*/ 1920694 h 6857999"/>
              <a:gd name="connsiteX654" fmla="*/ 3051308 w 4724400"/>
              <a:gd name="connsiteY654" fmla="*/ 1911226 h 6857999"/>
              <a:gd name="connsiteX655" fmla="*/ 3791335 w 4724400"/>
              <a:gd name="connsiteY655" fmla="*/ 2442781 h 6857999"/>
              <a:gd name="connsiteX656" fmla="*/ 3744063 w 4724400"/>
              <a:gd name="connsiteY656" fmla="*/ 2510325 h 6857999"/>
              <a:gd name="connsiteX657" fmla="*/ 3103695 w 4724400"/>
              <a:gd name="connsiteY657" fmla="*/ 2105302 h 6857999"/>
              <a:gd name="connsiteX658" fmla="*/ 2968137 w 4724400"/>
              <a:gd name="connsiteY658" fmla="*/ 2805672 h 6857999"/>
              <a:gd name="connsiteX659" fmla="*/ 2739231 w 4724400"/>
              <a:gd name="connsiteY659" fmla="*/ 3151701 h 6857999"/>
              <a:gd name="connsiteX660" fmla="*/ 2728882 w 4724400"/>
              <a:gd name="connsiteY660" fmla="*/ 3135084 h 6857999"/>
              <a:gd name="connsiteX661" fmla="*/ 2914282 w 4724400"/>
              <a:gd name="connsiteY661" fmla="*/ 2155807 h 6857999"/>
              <a:gd name="connsiteX662" fmla="*/ 2971660 w 4724400"/>
              <a:gd name="connsiteY662" fmla="*/ 1962486 h 6857999"/>
              <a:gd name="connsiteX663" fmla="*/ 2971809 w 4724400"/>
              <a:gd name="connsiteY663" fmla="*/ 1960615 h 6857999"/>
              <a:gd name="connsiteX664" fmla="*/ 2972315 w 4724400"/>
              <a:gd name="connsiteY664" fmla="*/ 1951821 h 6857999"/>
              <a:gd name="connsiteX665" fmla="*/ 2846641 w 4724400"/>
              <a:gd name="connsiteY665" fmla="*/ 1556749 h 6857999"/>
              <a:gd name="connsiteX666" fmla="*/ 2847461 w 4724400"/>
              <a:gd name="connsiteY666" fmla="*/ 1548729 h 6857999"/>
              <a:gd name="connsiteX667" fmla="*/ 2058558 w 4724400"/>
              <a:gd name="connsiteY667" fmla="*/ 1071804 h 6857999"/>
              <a:gd name="connsiteX668" fmla="*/ 2291089 w 4724400"/>
              <a:gd name="connsiteY668" fmla="*/ 1585512 h 6857999"/>
              <a:gd name="connsiteX669" fmla="*/ 2473792 w 4724400"/>
              <a:gd name="connsiteY669" fmla="*/ 2432858 h 6857999"/>
              <a:gd name="connsiteX670" fmla="*/ 2420124 w 4724400"/>
              <a:gd name="connsiteY670" fmla="*/ 2495762 h 6857999"/>
              <a:gd name="connsiteX671" fmla="*/ 2119846 w 4724400"/>
              <a:gd name="connsiteY671" fmla="*/ 1872898 h 6857999"/>
              <a:gd name="connsiteX672" fmla="*/ 1995210 w 4724400"/>
              <a:gd name="connsiteY672" fmla="*/ 1288346 h 6857999"/>
              <a:gd name="connsiteX673" fmla="*/ 1850975 w 4724400"/>
              <a:gd name="connsiteY673" fmla="*/ 1540820 h 6857999"/>
              <a:gd name="connsiteX674" fmla="*/ 1723490 w 4724400"/>
              <a:gd name="connsiteY674" fmla="*/ 1688355 h 6857999"/>
              <a:gd name="connsiteX675" fmla="*/ 1710157 w 4724400"/>
              <a:gd name="connsiteY675" fmla="*/ 1683354 h 6857999"/>
              <a:gd name="connsiteX676" fmla="*/ 1807265 w 4724400"/>
              <a:gd name="connsiteY676" fmla="*/ 1336896 h 6857999"/>
              <a:gd name="connsiteX677" fmla="*/ 2011049 w 4724400"/>
              <a:gd name="connsiteY677" fmla="*/ 1173376 h 6857999"/>
              <a:gd name="connsiteX678" fmla="*/ 2014681 w 4724400"/>
              <a:gd name="connsiteY678" fmla="*/ 1167830 h 6857999"/>
              <a:gd name="connsiteX679" fmla="*/ 1971037 w 4724400"/>
              <a:gd name="connsiteY679" fmla="*/ 1015438 h 6857999"/>
              <a:gd name="connsiteX680" fmla="*/ 1971858 w 4724400"/>
              <a:gd name="connsiteY680" fmla="*/ 1007420 h 6857999"/>
              <a:gd name="connsiteX681" fmla="*/ 1729505 w 4724400"/>
              <a:gd name="connsiteY681" fmla="*/ 808882 h 6857999"/>
              <a:gd name="connsiteX682" fmla="*/ 1506007 w 4724400"/>
              <a:gd name="connsiteY682" fmla="*/ 597733 h 6857999"/>
              <a:gd name="connsiteX683" fmla="*/ 1499912 w 4724400"/>
              <a:gd name="connsiteY683" fmla="*/ 1795211 h 6857999"/>
              <a:gd name="connsiteX684" fmla="*/ 1444926 w 4724400"/>
              <a:gd name="connsiteY684" fmla="*/ 1841464 h 6857999"/>
              <a:gd name="connsiteX685" fmla="*/ 1425791 w 4724400"/>
              <a:gd name="connsiteY685" fmla="*/ 572788 h 6857999"/>
              <a:gd name="connsiteX686" fmla="*/ 1435390 w 4724400"/>
              <a:gd name="connsiteY686" fmla="*/ 560750 h 6857999"/>
              <a:gd name="connsiteX687" fmla="*/ 1451502 w 4724400"/>
              <a:gd name="connsiteY687" fmla="*/ 542471 h 6857999"/>
              <a:gd name="connsiteX688" fmla="*/ 1194128 w 4724400"/>
              <a:gd name="connsiteY688" fmla="*/ 250903 h 6857999"/>
              <a:gd name="connsiteX689" fmla="*/ 890158 w 4724400"/>
              <a:gd name="connsiteY689" fmla="*/ 0 h 6857999"/>
              <a:gd name="connsiteX690" fmla="*/ 937892 w 4724400"/>
              <a:gd name="connsiteY690" fmla="*/ 0 h 6857999"/>
              <a:gd name="connsiteX691" fmla="*/ 924483 w 4724400"/>
              <a:gd name="connsiteY691" fmla="*/ 30495 h 6857999"/>
              <a:gd name="connsiteX692" fmla="*/ 872288 w 4724400"/>
              <a:gd name="connsiteY692" fmla="*/ 306259 h 6857999"/>
              <a:gd name="connsiteX693" fmla="*/ 1006247 w 4724400"/>
              <a:gd name="connsiteY693" fmla="*/ 727373 h 6857999"/>
              <a:gd name="connsiteX694" fmla="*/ 986481 w 4724400"/>
              <a:gd name="connsiteY694" fmla="*/ 1611960 h 6857999"/>
              <a:gd name="connsiteX695" fmla="*/ 928400 w 4724400"/>
              <a:gd name="connsiteY695" fmla="*/ 1663986 h 6857999"/>
              <a:gd name="connsiteX696" fmla="*/ 771281 w 4724400"/>
              <a:gd name="connsiteY696" fmla="*/ 368438 h 6857999"/>
              <a:gd name="connsiteX697" fmla="*/ 200540 w 4724400"/>
              <a:gd name="connsiteY697" fmla="*/ 942511 h 6857999"/>
              <a:gd name="connsiteX698" fmla="*/ 170253 w 4724400"/>
              <a:gd name="connsiteY698" fmla="*/ 942567 h 6857999"/>
              <a:gd name="connsiteX699" fmla="*/ 442049 w 4724400"/>
              <a:gd name="connsiteY699" fmla="*/ 489150 h 6857999"/>
              <a:gd name="connsiteX700" fmla="*/ 788582 w 4724400"/>
              <a:gd name="connsiteY700" fmla="*/ 301724 h 6857999"/>
              <a:gd name="connsiteX701" fmla="*/ 788312 w 4724400"/>
              <a:gd name="connsiteY701" fmla="*/ 276498 h 6857999"/>
              <a:gd name="connsiteX702" fmla="*/ 847625 w 4724400"/>
              <a:gd name="connsiteY702" fmla="*/ 89075 h 6857999"/>
              <a:gd name="connsiteX703" fmla="*/ 29788 w 4724400"/>
              <a:gd name="connsiteY703" fmla="*/ 0 h 6857999"/>
              <a:gd name="connsiteX704" fmla="*/ 93321 w 4724400"/>
              <a:gd name="connsiteY704" fmla="*/ 0 h 6857999"/>
              <a:gd name="connsiteX705" fmla="*/ 79142 w 4724400"/>
              <a:gd name="connsiteY705" fmla="*/ 68966 h 6857999"/>
              <a:gd name="connsiteX706" fmla="*/ 21253 w 4724400"/>
              <a:gd name="connsiteY706" fmla="*/ 535687 h 6857999"/>
              <a:gd name="connsiteX707" fmla="*/ 61909 w 4724400"/>
              <a:gd name="connsiteY707" fmla="*/ 380358 h 6857999"/>
              <a:gd name="connsiteX708" fmla="*/ 118339 w 4724400"/>
              <a:gd name="connsiteY708" fmla="*/ 184712 h 6857999"/>
              <a:gd name="connsiteX709" fmla="*/ 154192 w 4724400"/>
              <a:gd name="connsiteY709" fmla="*/ 87864 h 6857999"/>
              <a:gd name="connsiteX710" fmla="*/ 186604 w 4724400"/>
              <a:gd name="connsiteY710" fmla="*/ 0 h 6857999"/>
              <a:gd name="connsiteX711" fmla="*/ 216386 w 4724400"/>
              <a:gd name="connsiteY711" fmla="*/ 0 h 6857999"/>
              <a:gd name="connsiteX712" fmla="*/ 180314 w 4724400"/>
              <a:gd name="connsiteY712" fmla="*/ 97640 h 6857999"/>
              <a:gd name="connsiteX713" fmla="*/ 144924 w 4724400"/>
              <a:gd name="connsiteY713" fmla="*/ 193392 h 6857999"/>
              <a:gd name="connsiteX714" fmla="*/ 89413 w 4724400"/>
              <a:gd name="connsiteY714" fmla="*/ 386853 h 6857999"/>
              <a:gd name="connsiteX715" fmla="*/ 49686 w 4724400"/>
              <a:gd name="connsiteY715" fmla="*/ 539999 h 6857999"/>
              <a:gd name="connsiteX716" fmla="*/ 236604 w 4724400"/>
              <a:gd name="connsiteY716" fmla="*/ 152292 h 6857999"/>
              <a:gd name="connsiteX717" fmla="*/ 289375 w 4724400"/>
              <a:gd name="connsiteY717" fmla="*/ 0 h 6857999"/>
              <a:gd name="connsiteX718" fmla="*/ 369729 w 4724400"/>
              <a:gd name="connsiteY718" fmla="*/ 0 h 6857999"/>
              <a:gd name="connsiteX719" fmla="*/ 354160 w 4724400"/>
              <a:gd name="connsiteY719" fmla="*/ 65656 h 6857999"/>
              <a:gd name="connsiteX720" fmla="*/ 21325 w 4724400"/>
              <a:gd name="connsiteY720" fmla="*/ 763628 h 6857999"/>
              <a:gd name="connsiteX721" fmla="*/ 6426 w 4724400"/>
              <a:gd name="connsiteY721" fmla="*/ 785104 h 6857999"/>
              <a:gd name="connsiteX722" fmla="*/ 0 w 4724400"/>
              <a:gd name="connsiteY722" fmla="*/ 789215 h 6857999"/>
              <a:gd name="connsiteX723" fmla="*/ 0 w 4724400"/>
              <a:gd name="connsiteY723" fmla="*/ 163142 h 6857999"/>
              <a:gd name="connsiteX724" fmla="*/ 20220 w 4724400"/>
              <a:gd name="connsiteY724" fmla="*/ 37416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Lst>
            <a:rect l="l" t="t" r="r" b="b"/>
            <a:pathLst>
              <a:path w="4724400" h="6857999">
                <a:moveTo>
                  <a:pt x="0" y="6805948"/>
                </a:moveTo>
                <a:lnTo>
                  <a:pt x="15600" y="6813099"/>
                </a:lnTo>
                <a:cubicBezTo>
                  <a:pt x="48179" y="6826367"/>
                  <a:pt x="82589" y="6838841"/>
                  <a:pt x="117632" y="6850060"/>
                </a:cubicBezTo>
                <a:lnTo>
                  <a:pt x="146175" y="6857998"/>
                </a:lnTo>
                <a:lnTo>
                  <a:pt x="54597" y="6857998"/>
                </a:lnTo>
                <a:lnTo>
                  <a:pt x="0" y="6831490"/>
                </a:lnTo>
                <a:close/>
                <a:moveTo>
                  <a:pt x="0" y="6736157"/>
                </a:moveTo>
                <a:lnTo>
                  <a:pt x="114811" y="6784122"/>
                </a:lnTo>
                <a:lnTo>
                  <a:pt x="138159" y="6793465"/>
                </a:lnTo>
                <a:cubicBezTo>
                  <a:pt x="184756" y="6812785"/>
                  <a:pt x="226800" y="6829482"/>
                  <a:pt x="270310" y="6840638"/>
                </a:cubicBezTo>
                <a:lnTo>
                  <a:pt x="358932" y="6857999"/>
                </a:lnTo>
                <a:lnTo>
                  <a:pt x="228496" y="6857999"/>
                </a:lnTo>
                <a:lnTo>
                  <a:pt x="126481" y="6821149"/>
                </a:lnTo>
                <a:lnTo>
                  <a:pt x="103134" y="6811799"/>
                </a:lnTo>
                <a:lnTo>
                  <a:pt x="0" y="6767913"/>
                </a:lnTo>
                <a:close/>
                <a:moveTo>
                  <a:pt x="2460543" y="6515312"/>
                </a:moveTo>
                <a:lnTo>
                  <a:pt x="2286201" y="6525103"/>
                </a:lnTo>
                <a:cubicBezTo>
                  <a:pt x="2228694" y="6528458"/>
                  <a:pt x="2169369" y="6531530"/>
                  <a:pt x="2110427" y="6532104"/>
                </a:cubicBezTo>
                <a:cubicBezTo>
                  <a:pt x="2058946" y="6532538"/>
                  <a:pt x="2007242" y="6530381"/>
                  <a:pt x="1956742" y="6528403"/>
                </a:cubicBezTo>
                <a:cubicBezTo>
                  <a:pt x="1815643" y="6523421"/>
                  <a:pt x="1669606" y="6518329"/>
                  <a:pt x="1534307" y="6560369"/>
                </a:cubicBezTo>
                <a:cubicBezTo>
                  <a:pt x="1506964" y="6568983"/>
                  <a:pt x="1480544" y="6579668"/>
                  <a:pt x="1454538" y="6591702"/>
                </a:cubicBezTo>
                <a:cubicBezTo>
                  <a:pt x="1508795" y="6597451"/>
                  <a:pt x="1564033" y="6600803"/>
                  <a:pt x="1619950" y="6599765"/>
                </a:cubicBezTo>
                <a:cubicBezTo>
                  <a:pt x="1760796" y="6598297"/>
                  <a:pt x="1904212" y="6576077"/>
                  <a:pt x="2044875" y="6563693"/>
                </a:cubicBezTo>
                <a:cubicBezTo>
                  <a:pt x="2158459" y="6554204"/>
                  <a:pt x="2431086" y="6537707"/>
                  <a:pt x="2460543" y="6515312"/>
                </a:cubicBezTo>
                <a:close/>
                <a:moveTo>
                  <a:pt x="1883620" y="6459370"/>
                </a:moveTo>
                <a:cubicBezTo>
                  <a:pt x="1757800" y="6463303"/>
                  <a:pt x="1630678" y="6481291"/>
                  <a:pt x="1532156" y="6529929"/>
                </a:cubicBezTo>
                <a:cubicBezTo>
                  <a:pt x="1670483" y="6488352"/>
                  <a:pt x="1816519" y="6493450"/>
                  <a:pt x="1958230" y="6498517"/>
                </a:cubicBezTo>
                <a:cubicBezTo>
                  <a:pt x="2008720" y="6500495"/>
                  <a:pt x="2060523" y="6502029"/>
                  <a:pt x="2110707" y="6502035"/>
                </a:cubicBezTo>
                <a:cubicBezTo>
                  <a:pt x="2168940" y="6501999"/>
                  <a:pt x="2227759" y="6498204"/>
                  <a:pt x="2285171" y="6495471"/>
                </a:cubicBezTo>
                <a:lnTo>
                  <a:pt x="2385179" y="6489665"/>
                </a:lnTo>
                <a:cubicBezTo>
                  <a:pt x="2348158" y="6484629"/>
                  <a:pt x="2296424" y="6478620"/>
                  <a:pt x="2227262" y="6473140"/>
                </a:cubicBezTo>
                <a:cubicBezTo>
                  <a:pt x="2133953" y="6465560"/>
                  <a:pt x="2009438" y="6455438"/>
                  <a:pt x="1883620" y="6459370"/>
                </a:cubicBezTo>
                <a:close/>
                <a:moveTo>
                  <a:pt x="1611255" y="5884754"/>
                </a:moveTo>
                <a:cubicBezTo>
                  <a:pt x="1475034" y="6070158"/>
                  <a:pt x="1320332" y="6315508"/>
                  <a:pt x="1357588" y="6496752"/>
                </a:cubicBezTo>
                <a:cubicBezTo>
                  <a:pt x="1404118" y="6270055"/>
                  <a:pt x="1507631" y="6063621"/>
                  <a:pt x="1611255" y="5884754"/>
                </a:cubicBezTo>
                <a:close/>
                <a:moveTo>
                  <a:pt x="1646205" y="5883072"/>
                </a:moveTo>
                <a:cubicBezTo>
                  <a:pt x="1542170" y="6060592"/>
                  <a:pt x="1436044" y="6267900"/>
                  <a:pt x="1387600" y="6494950"/>
                </a:cubicBezTo>
                <a:cubicBezTo>
                  <a:pt x="1504199" y="6300136"/>
                  <a:pt x="1601945" y="6103069"/>
                  <a:pt x="1646205" y="5883072"/>
                </a:cubicBezTo>
                <a:close/>
                <a:moveTo>
                  <a:pt x="0" y="5845526"/>
                </a:moveTo>
                <a:lnTo>
                  <a:pt x="23370" y="5869422"/>
                </a:lnTo>
                <a:cubicBezTo>
                  <a:pt x="131924" y="5985784"/>
                  <a:pt x="231640" y="6107018"/>
                  <a:pt x="321428" y="6212316"/>
                </a:cubicBezTo>
                <a:cubicBezTo>
                  <a:pt x="452682" y="6366340"/>
                  <a:pt x="578409" y="6507973"/>
                  <a:pt x="626000" y="6710671"/>
                </a:cubicBezTo>
                <a:cubicBezTo>
                  <a:pt x="638757" y="6764837"/>
                  <a:pt x="647619" y="6810078"/>
                  <a:pt x="661825" y="6854298"/>
                </a:cubicBezTo>
                <a:lnTo>
                  <a:pt x="663298" y="6857998"/>
                </a:lnTo>
                <a:lnTo>
                  <a:pt x="431765" y="6857998"/>
                </a:lnTo>
                <a:lnTo>
                  <a:pt x="293576" y="6816656"/>
                </a:lnTo>
                <a:cubicBezTo>
                  <a:pt x="240014" y="6798833"/>
                  <a:pt x="187020" y="6779815"/>
                  <a:pt x="134480" y="6760867"/>
                </a:cubicBezTo>
                <a:lnTo>
                  <a:pt x="0" y="6714215"/>
                </a:lnTo>
                <a:lnTo>
                  <a:pt x="0" y="6683873"/>
                </a:lnTo>
                <a:lnTo>
                  <a:pt x="143737" y="6732821"/>
                </a:lnTo>
                <a:cubicBezTo>
                  <a:pt x="255889" y="6773078"/>
                  <a:pt x="371066" y="6813801"/>
                  <a:pt x="488162" y="6842006"/>
                </a:cubicBezTo>
                <a:cubicBezTo>
                  <a:pt x="358293" y="6763794"/>
                  <a:pt x="187560" y="6705586"/>
                  <a:pt x="44855" y="6674734"/>
                </a:cubicBezTo>
                <a:lnTo>
                  <a:pt x="0" y="6668575"/>
                </a:lnTo>
                <a:lnTo>
                  <a:pt x="0" y="6628217"/>
                </a:lnTo>
                <a:lnTo>
                  <a:pt x="144942" y="6657611"/>
                </a:lnTo>
                <a:cubicBezTo>
                  <a:pt x="201726" y="6672044"/>
                  <a:pt x="257694" y="6689595"/>
                  <a:pt x="312446" y="6711283"/>
                </a:cubicBezTo>
                <a:cubicBezTo>
                  <a:pt x="343371" y="6723712"/>
                  <a:pt x="523593" y="6837187"/>
                  <a:pt x="477357" y="6799347"/>
                </a:cubicBezTo>
                <a:cubicBezTo>
                  <a:pt x="362978" y="6704934"/>
                  <a:pt x="237571" y="6617800"/>
                  <a:pt x="134228" y="6503934"/>
                </a:cubicBezTo>
                <a:lnTo>
                  <a:pt x="0" y="6334256"/>
                </a:lnTo>
                <a:lnTo>
                  <a:pt x="0" y="6221686"/>
                </a:lnTo>
                <a:lnTo>
                  <a:pt x="113296" y="6402069"/>
                </a:lnTo>
                <a:cubicBezTo>
                  <a:pt x="227569" y="6561808"/>
                  <a:pt x="381603" y="6676399"/>
                  <a:pt x="523262" y="6807025"/>
                </a:cubicBezTo>
                <a:cubicBezTo>
                  <a:pt x="495103" y="6748256"/>
                  <a:pt x="449573" y="6697712"/>
                  <a:pt x="404364" y="6649139"/>
                </a:cubicBezTo>
                <a:lnTo>
                  <a:pt x="392074" y="6636358"/>
                </a:lnTo>
                <a:cubicBezTo>
                  <a:pt x="280930" y="6516822"/>
                  <a:pt x="177660" y="6386311"/>
                  <a:pt x="77450" y="6260110"/>
                </a:cubicBezTo>
                <a:lnTo>
                  <a:pt x="0" y="6163634"/>
                </a:lnTo>
                <a:lnTo>
                  <a:pt x="0" y="6117703"/>
                </a:lnTo>
                <a:lnTo>
                  <a:pt x="99669" y="6240461"/>
                </a:lnTo>
                <a:cubicBezTo>
                  <a:pt x="199276" y="6366562"/>
                  <a:pt x="302033" y="6496348"/>
                  <a:pt x="412670" y="6615176"/>
                </a:cubicBezTo>
                <a:lnTo>
                  <a:pt x="424960" y="6627949"/>
                </a:lnTo>
                <a:cubicBezTo>
                  <a:pt x="452087" y="6657095"/>
                  <a:pt x="479817" y="6686334"/>
                  <a:pt x="504043" y="6718236"/>
                </a:cubicBezTo>
                <a:cubicBezTo>
                  <a:pt x="434583" y="6569208"/>
                  <a:pt x="350187" y="6428779"/>
                  <a:pt x="251759" y="6299011"/>
                </a:cubicBezTo>
                <a:cubicBezTo>
                  <a:pt x="180915" y="6205508"/>
                  <a:pt x="102557" y="6117579"/>
                  <a:pt x="21191" y="6033111"/>
                </a:cubicBezTo>
                <a:lnTo>
                  <a:pt x="0" y="6012219"/>
                </a:lnTo>
                <a:lnTo>
                  <a:pt x="0" y="5971257"/>
                </a:lnTo>
                <a:lnTo>
                  <a:pt x="41571" y="6012292"/>
                </a:lnTo>
                <a:cubicBezTo>
                  <a:pt x="123333" y="6097220"/>
                  <a:pt x="202225" y="6185713"/>
                  <a:pt x="273883" y="6279980"/>
                </a:cubicBezTo>
                <a:cubicBezTo>
                  <a:pt x="380040" y="6419905"/>
                  <a:pt x="469472" y="6571994"/>
                  <a:pt x="541341" y="6733560"/>
                </a:cubicBezTo>
                <a:cubicBezTo>
                  <a:pt x="542355" y="6694639"/>
                  <a:pt x="542948" y="6654374"/>
                  <a:pt x="531634" y="6610993"/>
                </a:cubicBezTo>
                <a:cubicBezTo>
                  <a:pt x="490540" y="6454784"/>
                  <a:pt x="347902" y="6314397"/>
                  <a:pt x="247554" y="6197148"/>
                </a:cubicBezTo>
                <a:cubicBezTo>
                  <a:pt x="178265" y="6115731"/>
                  <a:pt x="107245" y="6035491"/>
                  <a:pt x="33651" y="5957901"/>
                </a:cubicBezTo>
                <a:lnTo>
                  <a:pt x="0" y="5925131"/>
                </a:lnTo>
                <a:close/>
                <a:moveTo>
                  <a:pt x="1656340" y="5825040"/>
                </a:moveTo>
                <a:cubicBezTo>
                  <a:pt x="1655542" y="5826205"/>
                  <a:pt x="1654747" y="5827360"/>
                  <a:pt x="1653246" y="5829053"/>
                </a:cubicBezTo>
                <a:lnTo>
                  <a:pt x="1655667" y="5829425"/>
                </a:lnTo>
                <a:close/>
                <a:moveTo>
                  <a:pt x="2630124" y="5591852"/>
                </a:moveTo>
                <a:cubicBezTo>
                  <a:pt x="2477082" y="5593954"/>
                  <a:pt x="2324114" y="5611746"/>
                  <a:pt x="2177648" y="5630119"/>
                </a:cubicBezTo>
                <a:cubicBezTo>
                  <a:pt x="2143127" y="5634568"/>
                  <a:pt x="2109856" y="5639754"/>
                  <a:pt x="2076258" y="5650510"/>
                </a:cubicBezTo>
                <a:cubicBezTo>
                  <a:pt x="2082463" y="5662642"/>
                  <a:pt x="2162157" y="5633895"/>
                  <a:pt x="2214048" y="5629828"/>
                </a:cubicBezTo>
                <a:cubicBezTo>
                  <a:pt x="2501741" y="5609845"/>
                  <a:pt x="2805089" y="5655720"/>
                  <a:pt x="3090246" y="5601337"/>
                </a:cubicBezTo>
                <a:cubicBezTo>
                  <a:pt x="3006333" y="5611321"/>
                  <a:pt x="2919037" y="5605065"/>
                  <a:pt x="2834104" y="5598847"/>
                </a:cubicBezTo>
                <a:cubicBezTo>
                  <a:pt x="2816936" y="5597562"/>
                  <a:pt x="2799771" y="5596280"/>
                  <a:pt x="2782953" y="5595539"/>
                </a:cubicBezTo>
                <a:cubicBezTo>
                  <a:pt x="2732159" y="5592194"/>
                  <a:pt x="2681137" y="5591152"/>
                  <a:pt x="2630124" y="5591852"/>
                </a:cubicBezTo>
                <a:close/>
                <a:moveTo>
                  <a:pt x="2751064" y="5525300"/>
                </a:moveTo>
                <a:cubicBezTo>
                  <a:pt x="2704155" y="5524070"/>
                  <a:pt x="2658863" y="5525064"/>
                  <a:pt x="2618554" y="5525937"/>
                </a:cubicBezTo>
                <a:cubicBezTo>
                  <a:pt x="2508038" y="5528402"/>
                  <a:pt x="2408741" y="5531370"/>
                  <a:pt x="2311014" y="5550189"/>
                </a:cubicBezTo>
                <a:cubicBezTo>
                  <a:pt x="2246417" y="5562376"/>
                  <a:pt x="2186894" y="5581286"/>
                  <a:pt x="2134103" y="5605852"/>
                </a:cubicBezTo>
                <a:cubicBezTo>
                  <a:pt x="2147385" y="5603489"/>
                  <a:pt x="2160456" y="5602024"/>
                  <a:pt x="2174084" y="5600203"/>
                </a:cubicBezTo>
                <a:cubicBezTo>
                  <a:pt x="2370475" y="5575001"/>
                  <a:pt x="2579125" y="5551921"/>
                  <a:pt x="2785199" y="5564971"/>
                </a:cubicBezTo>
                <a:lnTo>
                  <a:pt x="2836697" y="5568822"/>
                </a:lnTo>
                <a:cubicBezTo>
                  <a:pt x="2913331" y="5574228"/>
                  <a:pt x="2991761" y="5580014"/>
                  <a:pt x="3066345" y="5573703"/>
                </a:cubicBezTo>
                <a:cubicBezTo>
                  <a:pt x="3036778" y="5568851"/>
                  <a:pt x="3007621" y="5562210"/>
                  <a:pt x="2978461" y="5555562"/>
                </a:cubicBezTo>
                <a:cubicBezTo>
                  <a:pt x="2950203" y="5549116"/>
                  <a:pt x="2921945" y="5542665"/>
                  <a:pt x="2893277" y="5538004"/>
                </a:cubicBezTo>
                <a:cubicBezTo>
                  <a:pt x="2846501" y="5529982"/>
                  <a:pt x="2797974" y="5526529"/>
                  <a:pt x="2751064" y="5525300"/>
                </a:cubicBezTo>
                <a:close/>
                <a:moveTo>
                  <a:pt x="2636807" y="5458317"/>
                </a:moveTo>
                <a:cubicBezTo>
                  <a:pt x="2511188" y="5456650"/>
                  <a:pt x="2361021" y="5479881"/>
                  <a:pt x="2236775" y="5536349"/>
                </a:cubicBezTo>
                <a:cubicBezTo>
                  <a:pt x="2259387" y="5530319"/>
                  <a:pt x="2281995" y="5524291"/>
                  <a:pt x="2306204" y="5519543"/>
                </a:cubicBezTo>
                <a:cubicBezTo>
                  <a:pt x="2406280" y="5500749"/>
                  <a:pt x="2506685" y="5497081"/>
                  <a:pt x="2619005" y="5494992"/>
                </a:cubicBezTo>
                <a:cubicBezTo>
                  <a:pt x="2701072" y="5493085"/>
                  <a:pt x="2803428" y="5491236"/>
                  <a:pt x="2899676" y="5507848"/>
                </a:cubicBezTo>
                <a:cubicBezTo>
                  <a:pt x="2928691" y="5513052"/>
                  <a:pt x="2957502" y="5519151"/>
                  <a:pt x="2986662" y="5525798"/>
                </a:cubicBezTo>
                <a:cubicBezTo>
                  <a:pt x="3025723" y="5534530"/>
                  <a:pt x="3063542" y="5542536"/>
                  <a:pt x="3101623" y="5547311"/>
                </a:cubicBezTo>
                <a:cubicBezTo>
                  <a:pt x="2954636" y="5490328"/>
                  <a:pt x="2792455" y="5460700"/>
                  <a:pt x="2636807" y="5458317"/>
                </a:cubicBezTo>
                <a:close/>
                <a:moveTo>
                  <a:pt x="0" y="5142496"/>
                </a:moveTo>
                <a:lnTo>
                  <a:pt x="127996" y="5201004"/>
                </a:lnTo>
                <a:cubicBezTo>
                  <a:pt x="360812" y="5325151"/>
                  <a:pt x="547980" y="5518563"/>
                  <a:pt x="661087" y="5790959"/>
                </a:cubicBezTo>
                <a:cubicBezTo>
                  <a:pt x="808965" y="5905246"/>
                  <a:pt x="932653" y="6044012"/>
                  <a:pt x="1029402" y="6204913"/>
                </a:cubicBezTo>
                <a:cubicBezTo>
                  <a:pt x="1035975" y="6141856"/>
                  <a:pt x="1034897" y="6159666"/>
                  <a:pt x="1046692" y="6015372"/>
                </a:cubicBezTo>
                <a:cubicBezTo>
                  <a:pt x="1068452" y="5749157"/>
                  <a:pt x="1080160" y="5533819"/>
                  <a:pt x="1024238" y="5336275"/>
                </a:cubicBezTo>
                <a:cubicBezTo>
                  <a:pt x="1039478" y="5267180"/>
                  <a:pt x="1107861" y="5351481"/>
                  <a:pt x="1138131" y="5600804"/>
                </a:cubicBezTo>
                <a:cubicBezTo>
                  <a:pt x="1140750" y="5745349"/>
                  <a:pt x="1138236" y="5891029"/>
                  <a:pt x="1127280" y="6039262"/>
                </a:cubicBezTo>
                <a:cubicBezTo>
                  <a:pt x="1108357" y="6291971"/>
                  <a:pt x="1074713" y="6543716"/>
                  <a:pt x="1026642" y="6792600"/>
                </a:cubicBezTo>
                <a:cubicBezTo>
                  <a:pt x="1130130" y="6727745"/>
                  <a:pt x="1224262" y="6639036"/>
                  <a:pt x="1327075" y="6590735"/>
                </a:cubicBezTo>
                <a:cubicBezTo>
                  <a:pt x="1328762" y="6587786"/>
                  <a:pt x="1331155" y="6584312"/>
                  <a:pt x="1332848" y="6581371"/>
                </a:cubicBezTo>
                <a:cubicBezTo>
                  <a:pt x="1327684" y="6578656"/>
                  <a:pt x="1322621" y="6575317"/>
                  <a:pt x="1320586" y="6572441"/>
                </a:cubicBezTo>
                <a:cubicBezTo>
                  <a:pt x="1127046" y="6311498"/>
                  <a:pt x="1526112" y="5858248"/>
                  <a:pt x="1669632" y="5665639"/>
                </a:cubicBezTo>
                <a:cubicBezTo>
                  <a:pt x="1682895" y="5647816"/>
                  <a:pt x="1749910" y="5675384"/>
                  <a:pt x="1749165" y="5696416"/>
                </a:cubicBezTo>
                <a:cubicBezTo>
                  <a:pt x="1740476" y="5983368"/>
                  <a:pt x="1637864" y="6228377"/>
                  <a:pt x="1502249" y="6466405"/>
                </a:cubicBezTo>
                <a:cubicBezTo>
                  <a:pt x="1725190" y="6382070"/>
                  <a:pt x="2047033" y="6424367"/>
                  <a:pt x="2238637" y="6419148"/>
                </a:cubicBezTo>
                <a:cubicBezTo>
                  <a:pt x="2408385" y="6415062"/>
                  <a:pt x="2531389" y="6424957"/>
                  <a:pt x="2642775" y="6563116"/>
                </a:cubicBezTo>
                <a:cubicBezTo>
                  <a:pt x="2652137" y="6574800"/>
                  <a:pt x="2636747" y="6578204"/>
                  <a:pt x="2628681" y="6578254"/>
                </a:cubicBezTo>
                <a:cubicBezTo>
                  <a:pt x="2285142" y="6584519"/>
                  <a:pt x="1943610" y="6642343"/>
                  <a:pt x="1600072" y="6648608"/>
                </a:cubicBezTo>
                <a:cubicBezTo>
                  <a:pt x="1541036" y="6649807"/>
                  <a:pt x="1450884" y="6627657"/>
                  <a:pt x="1391841" y="6641028"/>
                </a:cubicBezTo>
                <a:cubicBezTo>
                  <a:pt x="1391239" y="6640935"/>
                  <a:pt x="1390538" y="6641468"/>
                  <a:pt x="1389928" y="6641375"/>
                </a:cubicBezTo>
                <a:cubicBezTo>
                  <a:pt x="1386712" y="6642158"/>
                  <a:pt x="1383592" y="6642319"/>
                  <a:pt x="1380979" y="6643204"/>
                </a:cubicBezTo>
                <a:cubicBezTo>
                  <a:pt x="1295418" y="6670925"/>
                  <a:pt x="1201880" y="6759768"/>
                  <a:pt x="1108685" y="6824788"/>
                </a:cubicBezTo>
                <a:lnTo>
                  <a:pt x="1051559" y="6857998"/>
                </a:lnTo>
                <a:lnTo>
                  <a:pt x="925940" y="6857998"/>
                </a:lnTo>
                <a:lnTo>
                  <a:pt x="949746" y="6745652"/>
                </a:lnTo>
                <a:cubicBezTo>
                  <a:pt x="977694" y="6600749"/>
                  <a:pt x="1000382" y="6454800"/>
                  <a:pt x="1017902" y="6308216"/>
                </a:cubicBezTo>
                <a:cubicBezTo>
                  <a:pt x="1015769" y="6305964"/>
                  <a:pt x="1013539" y="6304343"/>
                  <a:pt x="1012614" y="6302278"/>
                </a:cubicBezTo>
                <a:cubicBezTo>
                  <a:pt x="921548" y="6120471"/>
                  <a:pt x="798037" y="5964433"/>
                  <a:pt x="644615" y="5837768"/>
                </a:cubicBezTo>
                <a:cubicBezTo>
                  <a:pt x="639869" y="5836403"/>
                  <a:pt x="633910" y="5834843"/>
                  <a:pt x="627546" y="5831943"/>
                </a:cubicBezTo>
                <a:cubicBezTo>
                  <a:pt x="440473" y="5751050"/>
                  <a:pt x="281887" y="5620709"/>
                  <a:pt x="128963" y="5481226"/>
                </a:cubicBezTo>
                <a:lnTo>
                  <a:pt x="0" y="5361850"/>
                </a:lnTo>
                <a:lnTo>
                  <a:pt x="0" y="5297634"/>
                </a:lnTo>
                <a:lnTo>
                  <a:pt x="40861" y="5333413"/>
                </a:lnTo>
                <a:cubicBezTo>
                  <a:pt x="193141" y="5476012"/>
                  <a:pt x="339724" y="5631340"/>
                  <a:pt x="514278" y="5738345"/>
                </a:cubicBezTo>
                <a:cubicBezTo>
                  <a:pt x="449538" y="5691903"/>
                  <a:pt x="392547" y="5631267"/>
                  <a:pt x="337180" y="5572174"/>
                </a:cubicBezTo>
                <a:cubicBezTo>
                  <a:pt x="326006" y="5560210"/>
                  <a:pt x="314833" y="5548247"/>
                  <a:pt x="303564" y="5536908"/>
                </a:cubicBezTo>
                <a:cubicBezTo>
                  <a:pt x="236878" y="5466783"/>
                  <a:pt x="163817" y="5402889"/>
                  <a:pt x="88496" y="5343132"/>
                </a:cubicBezTo>
                <a:lnTo>
                  <a:pt x="0" y="5277736"/>
                </a:lnTo>
                <a:lnTo>
                  <a:pt x="0" y="5241225"/>
                </a:lnTo>
                <a:lnTo>
                  <a:pt x="106479" y="5319780"/>
                </a:lnTo>
                <a:cubicBezTo>
                  <a:pt x="182485" y="5380123"/>
                  <a:pt x="256358" y="5444782"/>
                  <a:pt x="324159" y="5515717"/>
                </a:cubicBezTo>
                <a:lnTo>
                  <a:pt x="357680" y="5551608"/>
                </a:lnTo>
                <a:cubicBezTo>
                  <a:pt x="407763" y="5604773"/>
                  <a:pt x="458863" y="5659374"/>
                  <a:pt x="514810" y="5702551"/>
                </a:cubicBezTo>
                <a:cubicBezTo>
                  <a:pt x="497209" y="5679989"/>
                  <a:pt x="481008" y="5656366"/>
                  <a:pt x="464808" y="5632736"/>
                </a:cubicBezTo>
                <a:cubicBezTo>
                  <a:pt x="449112" y="5609836"/>
                  <a:pt x="433420" y="5586930"/>
                  <a:pt x="416327" y="5565087"/>
                </a:cubicBezTo>
                <a:cubicBezTo>
                  <a:pt x="361064" y="5493188"/>
                  <a:pt x="289546" y="5430331"/>
                  <a:pt x="232232" y="5379904"/>
                </a:cubicBezTo>
                <a:cubicBezTo>
                  <a:pt x="153617" y="5310828"/>
                  <a:pt x="82516" y="5249322"/>
                  <a:pt x="2640" y="5200559"/>
                </a:cubicBezTo>
                <a:lnTo>
                  <a:pt x="0" y="5199146"/>
                </a:lnTo>
                <a:lnTo>
                  <a:pt x="0" y="5164774"/>
                </a:lnTo>
                <a:lnTo>
                  <a:pt x="18363" y="5174783"/>
                </a:lnTo>
                <a:cubicBezTo>
                  <a:pt x="99860" y="5225071"/>
                  <a:pt x="172172" y="5286770"/>
                  <a:pt x="251810" y="5357281"/>
                </a:cubicBezTo>
                <a:cubicBezTo>
                  <a:pt x="310235" y="5408518"/>
                  <a:pt x="382775" y="5472816"/>
                  <a:pt x="439563" y="5546863"/>
                </a:cubicBezTo>
                <a:cubicBezTo>
                  <a:pt x="456560" y="5569331"/>
                  <a:pt x="472857" y="5592330"/>
                  <a:pt x="489056" y="5615961"/>
                </a:cubicBezTo>
                <a:cubicBezTo>
                  <a:pt x="510864" y="5647485"/>
                  <a:pt x="532257" y="5677676"/>
                  <a:pt x="555845" y="5705642"/>
                </a:cubicBezTo>
                <a:cubicBezTo>
                  <a:pt x="488800" y="5569150"/>
                  <a:pt x="394131" y="5443166"/>
                  <a:pt x="287056" y="5341546"/>
                </a:cubicBezTo>
                <a:cubicBezTo>
                  <a:pt x="222125" y="5280178"/>
                  <a:pt x="138844" y="5220320"/>
                  <a:pt x="49874" y="5178238"/>
                </a:cubicBezTo>
                <a:lnTo>
                  <a:pt x="0" y="5158623"/>
                </a:lnTo>
                <a:close/>
                <a:moveTo>
                  <a:pt x="4076694" y="4944364"/>
                </a:moveTo>
                <a:cubicBezTo>
                  <a:pt x="4092586" y="5180994"/>
                  <a:pt x="4134286" y="5476223"/>
                  <a:pt x="4287610" y="5588157"/>
                </a:cubicBezTo>
                <a:cubicBezTo>
                  <a:pt x="4171130" y="5382912"/>
                  <a:pt x="4114497" y="5153179"/>
                  <a:pt x="4076694" y="4944364"/>
                </a:cubicBezTo>
                <a:close/>
                <a:moveTo>
                  <a:pt x="4103808" y="4918599"/>
                </a:moveTo>
                <a:cubicBezTo>
                  <a:pt x="4140363" y="5126676"/>
                  <a:pt x="4195478" y="5358905"/>
                  <a:pt x="4310650" y="5565760"/>
                </a:cubicBezTo>
                <a:cubicBezTo>
                  <a:pt x="4272496" y="5335710"/>
                  <a:pt x="4217566" y="5117152"/>
                  <a:pt x="4103808" y="4918599"/>
                </a:cubicBezTo>
                <a:close/>
                <a:moveTo>
                  <a:pt x="4072554" y="4867303"/>
                </a:moveTo>
                <a:cubicBezTo>
                  <a:pt x="4072702" y="4868748"/>
                  <a:pt x="4072843" y="4870186"/>
                  <a:pt x="4072780" y="4872526"/>
                </a:cubicBezTo>
                <a:lnTo>
                  <a:pt x="4074990" y="4871112"/>
                </a:lnTo>
                <a:close/>
                <a:moveTo>
                  <a:pt x="3100062" y="4866948"/>
                </a:moveTo>
                <a:cubicBezTo>
                  <a:pt x="3054598" y="4867672"/>
                  <a:pt x="3008663" y="4872522"/>
                  <a:pt x="2963625" y="4877568"/>
                </a:cubicBezTo>
                <a:cubicBezTo>
                  <a:pt x="2913679" y="4883457"/>
                  <a:pt x="2861381" y="4889314"/>
                  <a:pt x="2809956" y="4889247"/>
                </a:cubicBezTo>
                <a:cubicBezTo>
                  <a:pt x="2768849" y="4889475"/>
                  <a:pt x="2727662" y="4885932"/>
                  <a:pt x="2688275" y="4882769"/>
                </a:cubicBezTo>
                <a:cubicBezTo>
                  <a:pt x="2660443" y="4880639"/>
                  <a:pt x="2632820" y="4877611"/>
                  <a:pt x="2605133" y="4876924"/>
                </a:cubicBezTo>
                <a:cubicBezTo>
                  <a:pt x="2542005" y="4874377"/>
                  <a:pt x="2477453" y="4878112"/>
                  <a:pt x="2414900" y="4881330"/>
                </a:cubicBezTo>
                <a:cubicBezTo>
                  <a:pt x="2350347" y="4885065"/>
                  <a:pt x="2283431" y="4888772"/>
                  <a:pt x="2217605" y="4885650"/>
                </a:cubicBezTo>
                <a:lnTo>
                  <a:pt x="2199332" y="4885075"/>
                </a:lnTo>
                <a:cubicBezTo>
                  <a:pt x="2179813" y="4883768"/>
                  <a:pt x="2160089" y="4883349"/>
                  <a:pt x="2141062" y="4884027"/>
                </a:cubicBezTo>
                <a:cubicBezTo>
                  <a:pt x="2279340" y="4906717"/>
                  <a:pt x="2418587" y="4927258"/>
                  <a:pt x="2558630" y="4938088"/>
                </a:cubicBezTo>
                <a:cubicBezTo>
                  <a:pt x="2750317" y="4954217"/>
                  <a:pt x="2921561" y="4921336"/>
                  <a:pt x="3100062" y="4866948"/>
                </a:cubicBezTo>
                <a:close/>
                <a:moveTo>
                  <a:pt x="2753415" y="4783657"/>
                </a:moveTo>
                <a:cubicBezTo>
                  <a:pt x="2715812" y="4782731"/>
                  <a:pt x="2677745" y="4783278"/>
                  <a:pt x="2639521" y="4785091"/>
                </a:cubicBezTo>
                <a:cubicBezTo>
                  <a:pt x="2486624" y="4792347"/>
                  <a:pt x="2331226" y="4819883"/>
                  <a:pt x="2193068" y="4854595"/>
                </a:cubicBezTo>
                <a:cubicBezTo>
                  <a:pt x="2196324" y="4854814"/>
                  <a:pt x="2198676" y="4854838"/>
                  <a:pt x="2201931" y="4855057"/>
                </a:cubicBezTo>
                <a:lnTo>
                  <a:pt x="2219654" y="4855986"/>
                </a:lnTo>
                <a:cubicBezTo>
                  <a:pt x="2283679" y="4858722"/>
                  <a:pt x="2350037" y="4855370"/>
                  <a:pt x="2413690" y="4851445"/>
                </a:cubicBezTo>
                <a:cubicBezTo>
                  <a:pt x="2476795" y="4847874"/>
                  <a:pt x="2542257" y="4844334"/>
                  <a:pt x="2606832" y="4846715"/>
                </a:cubicBezTo>
                <a:cubicBezTo>
                  <a:pt x="2634866" y="4847944"/>
                  <a:pt x="2663590" y="4850269"/>
                  <a:pt x="2691769" y="4852935"/>
                </a:cubicBezTo>
                <a:cubicBezTo>
                  <a:pt x="2730608" y="4856456"/>
                  <a:pt x="2771445" y="4859459"/>
                  <a:pt x="2811106" y="4859393"/>
                </a:cubicBezTo>
                <a:cubicBezTo>
                  <a:pt x="2860724" y="4859079"/>
                  <a:pt x="2912124" y="4853023"/>
                  <a:pt x="2961520" y="4847493"/>
                </a:cubicBezTo>
                <a:cubicBezTo>
                  <a:pt x="2997835" y="4843425"/>
                  <a:pt x="3034156" y="4839354"/>
                  <a:pt x="3070965" y="4837270"/>
                </a:cubicBezTo>
                <a:cubicBezTo>
                  <a:pt x="2974850" y="4802463"/>
                  <a:pt x="2866224" y="4786435"/>
                  <a:pt x="2753415" y="4783657"/>
                </a:cubicBezTo>
                <a:close/>
                <a:moveTo>
                  <a:pt x="2389654" y="4275904"/>
                </a:moveTo>
                <a:cubicBezTo>
                  <a:pt x="2058380" y="4300770"/>
                  <a:pt x="1773879" y="4364703"/>
                  <a:pt x="1522266" y="4472742"/>
                </a:cubicBezTo>
                <a:lnTo>
                  <a:pt x="1464014" y="4498508"/>
                </a:lnTo>
                <a:cubicBezTo>
                  <a:pt x="1435059" y="4511659"/>
                  <a:pt x="1405759" y="4524268"/>
                  <a:pt x="1376111" y="4536334"/>
                </a:cubicBezTo>
                <a:cubicBezTo>
                  <a:pt x="1422294" y="4522124"/>
                  <a:pt x="1470274" y="4508296"/>
                  <a:pt x="1498493" y="4502509"/>
                </a:cubicBezTo>
                <a:cubicBezTo>
                  <a:pt x="1608595" y="4481142"/>
                  <a:pt x="1719912" y="4468967"/>
                  <a:pt x="1831627" y="4454994"/>
                </a:cubicBezTo>
                <a:cubicBezTo>
                  <a:pt x="2034733" y="4429326"/>
                  <a:pt x="2186680" y="4317586"/>
                  <a:pt x="2389654" y="4275904"/>
                </a:cubicBezTo>
                <a:close/>
                <a:moveTo>
                  <a:pt x="2147582" y="4220499"/>
                </a:moveTo>
                <a:cubicBezTo>
                  <a:pt x="1947585" y="4228027"/>
                  <a:pt x="1746826" y="4329700"/>
                  <a:pt x="1556088" y="4425819"/>
                </a:cubicBezTo>
                <a:cubicBezTo>
                  <a:pt x="1788857" y="4332127"/>
                  <a:pt x="2048945" y="4273854"/>
                  <a:pt x="2346927" y="4248048"/>
                </a:cubicBezTo>
                <a:cubicBezTo>
                  <a:pt x="2280831" y="4225943"/>
                  <a:pt x="2214248" y="4217991"/>
                  <a:pt x="2147582" y="4220499"/>
                </a:cubicBezTo>
                <a:close/>
                <a:moveTo>
                  <a:pt x="1790494" y="3958602"/>
                </a:moveTo>
                <a:cubicBezTo>
                  <a:pt x="1546078" y="4006086"/>
                  <a:pt x="1301131" y="4060051"/>
                  <a:pt x="1059112" y="4119804"/>
                </a:cubicBezTo>
                <a:cubicBezTo>
                  <a:pt x="1314148" y="4123003"/>
                  <a:pt x="1558894" y="4069940"/>
                  <a:pt x="1790494" y="3958602"/>
                </a:cubicBezTo>
                <a:close/>
                <a:moveTo>
                  <a:pt x="3757613" y="3936722"/>
                </a:moveTo>
                <a:cubicBezTo>
                  <a:pt x="3739428" y="4022695"/>
                  <a:pt x="3726993" y="4110355"/>
                  <a:pt x="3715314" y="4196771"/>
                </a:cubicBezTo>
                <a:cubicBezTo>
                  <a:pt x="3696476" y="4335276"/>
                  <a:pt x="3677516" y="4478465"/>
                  <a:pt x="3631611" y="4613594"/>
                </a:cubicBezTo>
                <a:cubicBezTo>
                  <a:pt x="3620645" y="4645134"/>
                  <a:pt x="3608778" y="4676477"/>
                  <a:pt x="3596909" y="4707830"/>
                </a:cubicBezTo>
                <a:lnTo>
                  <a:pt x="3581749" y="4747418"/>
                </a:lnTo>
                <a:cubicBezTo>
                  <a:pt x="3554523" y="4819250"/>
                  <a:pt x="3531238" y="4892390"/>
                  <a:pt x="3510660" y="4966094"/>
                </a:cubicBezTo>
                <a:cubicBezTo>
                  <a:pt x="3748857" y="4678857"/>
                  <a:pt x="3755323" y="4300706"/>
                  <a:pt x="3757613" y="3936722"/>
                </a:cubicBezTo>
                <a:close/>
                <a:moveTo>
                  <a:pt x="1701387" y="3919232"/>
                </a:moveTo>
                <a:cubicBezTo>
                  <a:pt x="1507766" y="3912045"/>
                  <a:pt x="1320741" y="3989836"/>
                  <a:pt x="1136310" y="4068895"/>
                </a:cubicBezTo>
                <a:cubicBezTo>
                  <a:pt x="1350954" y="4017452"/>
                  <a:pt x="1568376" y="3970366"/>
                  <a:pt x="1784782" y="3927759"/>
                </a:cubicBezTo>
                <a:cubicBezTo>
                  <a:pt x="1756841" y="3923020"/>
                  <a:pt x="1729046" y="3920259"/>
                  <a:pt x="1701387" y="3919232"/>
                </a:cubicBezTo>
                <a:close/>
                <a:moveTo>
                  <a:pt x="3733405" y="3900089"/>
                </a:moveTo>
                <a:cubicBezTo>
                  <a:pt x="3597105" y="4216426"/>
                  <a:pt x="3490805" y="4541932"/>
                  <a:pt x="3500832" y="4885010"/>
                </a:cubicBezTo>
                <a:cubicBezTo>
                  <a:pt x="3516996" y="4834817"/>
                  <a:pt x="3533505" y="4785171"/>
                  <a:pt x="3552367" y="4735553"/>
                </a:cubicBezTo>
                <a:lnTo>
                  <a:pt x="3567525" y="4695966"/>
                </a:lnTo>
                <a:cubicBezTo>
                  <a:pt x="3579742" y="4665154"/>
                  <a:pt x="3591404" y="4634706"/>
                  <a:pt x="3602372" y="4603168"/>
                </a:cubicBezTo>
                <a:cubicBezTo>
                  <a:pt x="3647108" y="4471083"/>
                  <a:pt x="3666211" y="4329343"/>
                  <a:pt x="3684639" y="4192628"/>
                </a:cubicBezTo>
                <a:cubicBezTo>
                  <a:pt x="3697672" y="4096160"/>
                  <a:pt x="3710761" y="3997344"/>
                  <a:pt x="3733405" y="3900089"/>
                </a:cubicBezTo>
                <a:close/>
                <a:moveTo>
                  <a:pt x="2800959" y="3871054"/>
                </a:moveTo>
                <a:cubicBezTo>
                  <a:pt x="2809421" y="4100939"/>
                  <a:pt x="2907977" y="4306148"/>
                  <a:pt x="3026569" y="4520780"/>
                </a:cubicBezTo>
                <a:cubicBezTo>
                  <a:pt x="2979577" y="4399850"/>
                  <a:pt x="2933143" y="4278562"/>
                  <a:pt x="2889061" y="4157302"/>
                </a:cubicBezTo>
                <a:cubicBezTo>
                  <a:pt x="2854271" y="4061517"/>
                  <a:pt x="2821632" y="3966669"/>
                  <a:pt x="2800959" y="3871054"/>
                </a:cubicBezTo>
                <a:close/>
                <a:moveTo>
                  <a:pt x="2809929" y="3701307"/>
                </a:moveTo>
                <a:cubicBezTo>
                  <a:pt x="2809867" y="3703640"/>
                  <a:pt x="2809253" y="3706334"/>
                  <a:pt x="2809197" y="3708672"/>
                </a:cubicBezTo>
                <a:cubicBezTo>
                  <a:pt x="2816609" y="3854149"/>
                  <a:pt x="2864235" y="3999199"/>
                  <a:pt x="2918306" y="4147031"/>
                </a:cubicBezTo>
                <a:cubicBezTo>
                  <a:pt x="2966436" y="4279493"/>
                  <a:pt x="3017273" y="4412529"/>
                  <a:pt x="3068858" y="4544310"/>
                </a:cubicBezTo>
                <a:cubicBezTo>
                  <a:pt x="3069715" y="4408107"/>
                  <a:pt x="3008952" y="4266858"/>
                  <a:pt x="2968879" y="4144570"/>
                </a:cubicBezTo>
                <a:cubicBezTo>
                  <a:pt x="2919376" y="3995354"/>
                  <a:pt x="2865655" y="3848072"/>
                  <a:pt x="2809929" y="3701307"/>
                </a:cubicBezTo>
                <a:close/>
                <a:moveTo>
                  <a:pt x="1867196" y="3456584"/>
                </a:moveTo>
                <a:cubicBezTo>
                  <a:pt x="1939275" y="3608228"/>
                  <a:pt x="2036188" y="3758542"/>
                  <a:pt x="2183970" y="3826505"/>
                </a:cubicBezTo>
                <a:cubicBezTo>
                  <a:pt x="2092208" y="3686686"/>
                  <a:pt x="1989300" y="3564734"/>
                  <a:pt x="1867196" y="3456584"/>
                </a:cubicBezTo>
                <a:close/>
                <a:moveTo>
                  <a:pt x="2322880" y="3078533"/>
                </a:moveTo>
                <a:cubicBezTo>
                  <a:pt x="2314902" y="3134217"/>
                  <a:pt x="2306026" y="3189710"/>
                  <a:pt x="2295695" y="3245370"/>
                </a:cubicBezTo>
                <a:cubicBezTo>
                  <a:pt x="2262659" y="3421320"/>
                  <a:pt x="2225570" y="3586065"/>
                  <a:pt x="2268858" y="3758413"/>
                </a:cubicBezTo>
                <a:cubicBezTo>
                  <a:pt x="2273785" y="3680922"/>
                  <a:pt x="2284872" y="3603320"/>
                  <a:pt x="2295899" y="3528057"/>
                </a:cubicBezTo>
                <a:cubicBezTo>
                  <a:pt x="2310584" y="3430521"/>
                  <a:pt x="2325878" y="3330298"/>
                  <a:pt x="2326306" y="3231157"/>
                </a:cubicBezTo>
                <a:cubicBezTo>
                  <a:pt x="2326349" y="3202011"/>
                  <a:pt x="2325135" y="3172131"/>
                  <a:pt x="2324274" y="3142788"/>
                </a:cubicBezTo>
                <a:cubicBezTo>
                  <a:pt x="2323575" y="3121009"/>
                  <a:pt x="2323232" y="3099770"/>
                  <a:pt x="2322880" y="3078533"/>
                </a:cubicBezTo>
                <a:close/>
                <a:moveTo>
                  <a:pt x="912797" y="2896659"/>
                </a:moveTo>
                <a:cubicBezTo>
                  <a:pt x="987675" y="3038078"/>
                  <a:pt x="1077553" y="3173735"/>
                  <a:pt x="1167201" y="3304169"/>
                </a:cubicBezTo>
                <a:cubicBezTo>
                  <a:pt x="1258595" y="3437326"/>
                  <a:pt x="1353896" y="3600936"/>
                  <a:pt x="1503848" y="3675946"/>
                </a:cubicBezTo>
                <a:cubicBezTo>
                  <a:pt x="1443175" y="3621244"/>
                  <a:pt x="1397337" y="3553231"/>
                  <a:pt x="1353091" y="3486482"/>
                </a:cubicBezTo>
                <a:cubicBezTo>
                  <a:pt x="1348731" y="3480073"/>
                  <a:pt x="1344372" y="3473665"/>
                  <a:pt x="1340012" y="3467256"/>
                </a:cubicBezTo>
                <a:cubicBezTo>
                  <a:pt x="1259674" y="3347730"/>
                  <a:pt x="1172762" y="3230102"/>
                  <a:pt x="1089196" y="3116474"/>
                </a:cubicBezTo>
                <a:cubicBezTo>
                  <a:pt x="1048102" y="3060746"/>
                  <a:pt x="1005067" y="3003195"/>
                  <a:pt x="959418" y="2948853"/>
                </a:cubicBezTo>
                <a:cubicBezTo>
                  <a:pt x="944128" y="2931040"/>
                  <a:pt x="928639" y="2914119"/>
                  <a:pt x="912797" y="2896659"/>
                </a:cubicBezTo>
                <a:close/>
                <a:moveTo>
                  <a:pt x="2363420" y="2871730"/>
                </a:moveTo>
                <a:lnTo>
                  <a:pt x="2360107" y="2915231"/>
                </a:lnTo>
                <a:cubicBezTo>
                  <a:pt x="2356940" y="2960178"/>
                  <a:pt x="2353568" y="3006017"/>
                  <a:pt x="2353099" y="3051540"/>
                </a:cubicBezTo>
                <a:cubicBezTo>
                  <a:pt x="2352858" y="3081589"/>
                  <a:pt x="2354064" y="3111470"/>
                  <a:pt x="2354925" y="3140814"/>
                </a:cubicBezTo>
                <a:cubicBezTo>
                  <a:pt x="2356138" y="3170696"/>
                  <a:pt x="2357347" y="3200579"/>
                  <a:pt x="2357104" y="3230628"/>
                </a:cubicBezTo>
                <a:cubicBezTo>
                  <a:pt x="2356269" y="3331557"/>
                  <a:pt x="2341112" y="3433224"/>
                  <a:pt x="2326221" y="3531652"/>
                </a:cubicBezTo>
                <a:cubicBezTo>
                  <a:pt x="2315466" y="3603683"/>
                  <a:pt x="2304846" y="3677150"/>
                  <a:pt x="2299836" y="3750864"/>
                </a:cubicBezTo>
                <a:cubicBezTo>
                  <a:pt x="2315186" y="3724954"/>
                  <a:pt x="2331840" y="3697443"/>
                  <a:pt x="2346877" y="3662531"/>
                </a:cubicBezTo>
                <a:cubicBezTo>
                  <a:pt x="2459154" y="3406015"/>
                  <a:pt x="2424454" y="3133900"/>
                  <a:pt x="2363420" y="2871730"/>
                </a:cubicBezTo>
                <a:close/>
                <a:moveTo>
                  <a:pt x="912921" y="2850596"/>
                </a:moveTo>
                <a:cubicBezTo>
                  <a:pt x="936881" y="2875897"/>
                  <a:pt x="961194" y="2901731"/>
                  <a:pt x="983846" y="2928627"/>
                </a:cubicBezTo>
                <a:cubicBezTo>
                  <a:pt x="1029846" y="2983517"/>
                  <a:pt x="1073228" y="3041610"/>
                  <a:pt x="1114669" y="3097880"/>
                </a:cubicBezTo>
                <a:cubicBezTo>
                  <a:pt x="1199144" y="3211700"/>
                  <a:pt x="1286398" y="3329876"/>
                  <a:pt x="1366183" y="3449753"/>
                </a:cubicBezTo>
                <a:cubicBezTo>
                  <a:pt x="1370543" y="3456162"/>
                  <a:pt x="1374903" y="3462572"/>
                  <a:pt x="1379263" y="3468981"/>
                </a:cubicBezTo>
                <a:cubicBezTo>
                  <a:pt x="1414114" y="3521040"/>
                  <a:pt x="1450010" y="3574725"/>
                  <a:pt x="1492446" y="3620389"/>
                </a:cubicBezTo>
                <a:cubicBezTo>
                  <a:pt x="1379640" y="3316219"/>
                  <a:pt x="1197433" y="3014288"/>
                  <a:pt x="912921" y="2850596"/>
                </a:cubicBezTo>
                <a:close/>
                <a:moveTo>
                  <a:pt x="2386551" y="2642862"/>
                </a:moveTo>
                <a:cubicBezTo>
                  <a:pt x="2394776" y="2644690"/>
                  <a:pt x="2401148" y="2649859"/>
                  <a:pt x="2403741" y="2659697"/>
                </a:cubicBezTo>
                <a:cubicBezTo>
                  <a:pt x="2468949" y="2907705"/>
                  <a:pt x="2536818" y="3164740"/>
                  <a:pt x="2499078" y="3423399"/>
                </a:cubicBezTo>
                <a:cubicBezTo>
                  <a:pt x="2484124" y="3524170"/>
                  <a:pt x="2447241" y="3605244"/>
                  <a:pt x="2413232" y="3700562"/>
                </a:cubicBezTo>
                <a:cubicBezTo>
                  <a:pt x="2350039" y="3880472"/>
                  <a:pt x="2357716" y="4002022"/>
                  <a:pt x="2428424" y="4178295"/>
                </a:cubicBezTo>
                <a:cubicBezTo>
                  <a:pt x="2600434" y="4289020"/>
                  <a:pt x="2768104" y="4406341"/>
                  <a:pt x="2927779" y="4531843"/>
                </a:cubicBezTo>
                <a:cubicBezTo>
                  <a:pt x="2760215" y="4223610"/>
                  <a:pt x="2637267" y="3926696"/>
                  <a:pt x="2758380" y="3561061"/>
                </a:cubicBezTo>
                <a:cubicBezTo>
                  <a:pt x="2765639" y="3539559"/>
                  <a:pt x="2835782" y="3509255"/>
                  <a:pt x="2846610" y="3538353"/>
                </a:cubicBezTo>
                <a:cubicBezTo>
                  <a:pt x="2941134" y="3779872"/>
                  <a:pt x="3029996" y="4023472"/>
                  <a:pt x="3106063" y="4271430"/>
                </a:cubicBezTo>
                <a:cubicBezTo>
                  <a:pt x="3150638" y="4415363"/>
                  <a:pt x="3185704" y="4549296"/>
                  <a:pt x="3116136" y="4688819"/>
                </a:cubicBezTo>
                <a:cubicBezTo>
                  <a:pt x="3218309" y="4776757"/>
                  <a:pt x="3317100" y="4869157"/>
                  <a:pt x="3412872" y="4966558"/>
                </a:cubicBezTo>
                <a:cubicBezTo>
                  <a:pt x="3381456" y="4499967"/>
                  <a:pt x="3566630" y="4066538"/>
                  <a:pt x="3763612" y="3645474"/>
                </a:cubicBezTo>
                <a:cubicBezTo>
                  <a:pt x="3774538" y="3622394"/>
                  <a:pt x="3852109" y="3598841"/>
                  <a:pt x="3850165" y="3638405"/>
                </a:cubicBezTo>
                <a:cubicBezTo>
                  <a:pt x="3828358" y="4125233"/>
                  <a:pt x="3904636" y="4676562"/>
                  <a:pt x="3515311" y="5051260"/>
                </a:cubicBezTo>
                <a:cubicBezTo>
                  <a:pt x="3511789" y="5054277"/>
                  <a:pt x="3506819" y="5057456"/>
                  <a:pt x="3501147" y="5059552"/>
                </a:cubicBezTo>
                <a:cubicBezTo>
                  <a:pt x="3601520" y="5167803"/>
                  <a:pt x="3698516" y="5280511"/>
                  <a:pt x="3790420" y="5401078"/>
                </a:cubicBezTo>
                <a:cubicBezTo>
                  <a:pt x="3946901" y="5606795"/>
                  <a:pt x="4090825" y="5822089"/>
                  <a:pt x="4221141" y="6045312"/>
                </a:cubicBezTo>
                <a:cubicBezTo>
                  <a:pt x="4260726" y="5923422"/>
                  <a:pt x="4276533" y="5789920"/>
                  <a:pt x="4326825" y="5681109"/>
                </a:cubicBezTo>
                <a:cubicBezTo>
                  <a:pt x="4326185" y="5677682"/>
                  <a:pt x="4325759" y="5673360"/>
                  <a:pt x="4325127" y="5669934"/>
                </a:cubicBezTo>
                <a:cubicBezTo>
                  <a:pt x="4319106" y="5671483"/>
                  <a:pt x="4312744" y="5672486"/>
                  <a:pt x="4309144" y="5671723"/>
                </a:cubicBezTo>
                <a:cubicBezTo>
                  <a:pt x="3975286" y="5608574"/>
                  <a:pt x="3989836" y="4983823"/>
                  <a:pt x="3974946" y="4736592"/>
                </a:cubicBezTo>
                <a:cubicBezTo>
                  <a:pt x="3973555" y="4713728"/>
                  <a:pt x="4046476" y="4687776"/>
                  <a:pt x="4060171" y="4704317"/>
                </a:cubicBezTo>
                <a:cubicBezTo>
                  <a:pt x="4248204" y="4928943"/>
                  <a:pt x="4331788" y="5187422"/>
                  <a:pt x="4383942" y="5463703"/>
                </a:cubicBezTo>
                <a:cubicBezTo>
                  <a:pt x="4445404" y="5353500"/>
                  <a:pt x="4548377" y="5250086"/>
                  <a:pt x="4654905" y="5156948"/>
                </a:cubicBezTo>
                <a:lnTo>
                  <a:pt x="4724400" y="5098975"/>
                </a:lnTo>
                <a:lnTo>
                  <a:pt x="4724400" y="5160063"/>
                </a:lnTo>
                <a:lnTo>
                  <a:pt x="4687505" y="5191181"/>
                </a:lnTo>
                <a:cubicBezTo>
                  <a:pt x="4588452" y="5282318"/>
                  <a:pt x="4497898" y="5385071"/>
                  <a:pt x="4451303" y="5491132"/>
                </a:cubicBezTo>
                <a:cubicBezTo>
                  <a:pt x="4493091" y="5426848"/>
                  <a:pt x="4544370" y="5370101"/>
                  <a:pt x="4599954" y="5317498"/>
                </a:cubicBezTo>
                <a:lnTo>
                  <a:pt x="4724400" y="5211392"/>
                </a:lnTo>
                <a:lnTo>
                  <a:pt x="4724400" y="5251559"/>
                </a:lnTo>
                <a:lnTo>
                  <a:pt x="4619898" y="5340764"/>
                </a:lnTo>
                <a:cubicBezTo>
                  <a:pt x="4564729" y="5393102"/>
                  <a:pt x="4514142" y="5449408"/>
                  <a:pt x="4473735" y="5512809"/>
                </a:cubicBezTo>
                <a:cubicBezTo>
                  <a:pt x="4457482" y="5538523"/>
                  <a:pt x="4443385" y="5565169"/>
                  <a:pt x="4430539" y="5592553"/>
                </a:cubicBezTo>
                <a:cubicBezTo>
                  <a:pt x="4478314" y="5558922"/>
                  <a:pt x="4525254" y="5522778"/>
                  <a:pt x="4569759" y="5482816"/>
                </a:cubicBezTo>
                <a:lnTo>
                  <a:pt x="4724400" y="5330891"/>
                </a:lnTo>
                <a:lnTo>
                  <a:pt x="4724400" y="5402912"/>
                </a:lnTo>
                <a:lnTo>
                  <a:pt x="4586888" y="5533939"/>
                </a:lnTo>
                <a:cubicBezTo>
                  <a:pt x="4539970" y="5576210"/>
                  <a:pt x="4452025" y="5622495"/>
                  <a:pt x="4413377" y="5674040"/>
                </a:cubicBezTo>
                <a:cubicBezTo>
                  <a:pt x="4412828" y="5674391"/>
                  <a:pt x="4412623" y="5675288"/>
                  <a:pt x="4412066" y="5675644"/>
                </a:cubicBezTo>
                <a:cubicBezTo>
                  <a:pt x="4409999" y="5678494"/>
                  <a:pt x="4407586" y="5680803"/>
                  <a:pt x="4406074" y="5683306"/>
                </a:cubicBezTo>
                <a:cubicBezTo>
                  <a:pt x="4338963" y="5791374"/>
                  <a:pt x="4334247" y="5992131"/>
                  <a:pt x="4271008" y="6118417"/>
                </a:cubicBezTo>
                <a:cubicBezTo>
                  <a:pt x="4270042" y="6120562"/>
                  <a:pt x="4267634" y="6122876"/>
                  <a:pt x="4265220" y="6125184"/>
                </a:cubicBezTo>
                <a:cubicBezTo>
                  <a:pt x="4388620" y="6344593"/>
                  <a:pt x="4497559" y="6571523"/>
                  <a:pt x="4590463" y="6805045"/>
                </a:cubicBezTo>
                <a:lnTo>
                  <a:pt x="4610122" y="6857999"/>
                </a:lnTo>
                <a:lnTo>
                  <a:pt x="4513231" y="6857999"/>
                </a:lnTo>
                <a:lnTo>
                  <a:pt x="4374770" y="6532596"/>
                </a:lnTo>
                <a:lnTo>
                  <a:pt x="4339518" y="6461642"/>
                </a:lnTo>
                <a:cubicBezTo>
                  <a:pt x="4208274" y="6190726"/>
                  <a:pt x="4055763" y="5930353"/>
                  <a:pt x="3884810" y="5682534"/>
                </a:cubicBezTo>
                <a:cubicBezTo>
                  <a:pt x="3881554" y="5682314"/>
                  <a:pt x="3878648" y="5682642"/>
                  <a:pt x="3876498" y="5681717"/>
                </a:cubicBezTo>
                <a:cubicBezTo>
                  <a:pt x="3679284" y="5607050"/>
                  <a:pt x="3473354" y="5574737"/>
                  <a:pt x="3263209" y="5585749"/>
                </a:cubicBezTo>
                <a:cubicBezTo>
                  <a:pt x="3258445" y="5588034"/>
                  <a:pt x="3252566" y="5591021"/>
                  <a:pt x="3245450" y="5593271"/>
                </a:cubicBezTo>
                <a:cubicBezTo>
                  <a:pt x="2832970" y="5732161"/>
                  <a:pt x="2378174" y="5640588"/>
                  <a:pt x="1952592" y="5692050"/>
                </a:cubicBezTo>
                <a:cubicBezTo>
                  <a:pt x="1937512" y="5694029"/>
                  <a:pt x="1912708" y="5686903"/>
                  <a:pt x="1936466" y="5671708"/>
                </a:cubicBezTo>
                <a:cubicBezTo>
                  <a:pt x="2343705" y="5415077"/>
                  <a:pt x="2802129" y="5333413"/>
                  <a:pt x="3244709" y="5538562"/>
                </a:cubicBezTo>
                <a:cubicBezTo>
                  <a:pt x="3441959" y="5522006"/>
                  <a:pt x="3636288" y="5541041"/>
                  <a:pt x="3823886" y="5595804"/>
                </a:cubicBezTo>
                <a:cubicBezTo>
                  <a:pt x="3786337" y="5543176"/>
                  <a:pt x="3748232" y="5490905"/>
                  <a:pt x="3709024" y="5439340"/>
                </a:cubicBezTo>
                <a:cubicBezTo>
                  <a:pt x="3551844" y="5232532"/>
                  <a:pt x="3380544" y="5046247"/>
                  <a:pt x="3198362" y="4874588"/>
                </a:cubicBezTo>
                <a:cubicBezTo>
                  <a:pt x="3191800" y="4876493"/>
                  <a:pt x="3185778" y="4878043"/>
                  <a:pt x="3179417" y="4879047"/>
                </a:cubicBezTo>
                <a:cubicBezTo>
                  <a:pt x="3002241" y="4937947"/>
                  <a:pt x="2827252" y="4989315"/>
                  <a:pt x="2639496" y="4989072"/>
                </a:cubicBezTo>
                <a:cubicBezTo>
                  <a:pt x="2416792" y="4988955"/>
                  <a:pt x="2191177" y="4947776"/>
                  <a:pt x="1972353" y="4909921"/>
                </a:cubicBezTo>
                <a:cubicBezTo>
                  <a:pt x="1940984" y="4904693"/>
                  <a:pt x="1996456" y="4874580"/>
                  <a:pt x="2002679" y="4872131"/>
                </a:cubicBezTo>
                <a:cubicBezTo>
                  <a:pt x="2309478" y="4772480"/>
                  <a:pt x="2760385" y="4680296"/>
                  <a:pt x="3097424" y="4781269"/>
                </a:cubicBezTo>
                <a:cubicBezTo>
                  <a:pt x="2895349" y="4601638"/>
                  <a:pt x="2680528" y="4438593"/>
                  <a:pt x="2454890" y="4287833"/>
                </a:cubicBezTo>
                <a:cubicBezTo>
                  <a:pt x="2454338" y="4288186"/>
                  <a:pt x="2453432" y="4287993"/>
                  <a:pt x="2452881" y="4288346"/>
                </a:cubicBezTo>
                <a:cubicBezTo>
                  <a:pt x="2451433" y="4288508"/>
                  <a:pt x="2449426" y="4289026"/>
                  <a:pt x="2448527" y="4288836"/>
                </a:cubicBezTo>
                <a:cubicBezTo>
                  <a:pt x="2435306" y="4288860"/>
                  <a:pt x="2328295" y="4364971"/>
                  <a:pt x="2323525" y="4367248"/>
                </a:cubicBezTo>
                <a:cubicBezTo>
                  <a:pt x="2239575" y="4406384"/>
                  <a:pt x="2150175" y="4432133"/>
                  <a:pt x="2060764" y="4451767"/>
                </a:cubicBezTo>
                <a:cubicBezTo>
                  <a:pt x="1760632" y="4518029"/>
                  <a:pt x="1460022" y="4526349"/>
                  <a:pt x="1162250" y="4613329"/>
                </a:cubicBezTo>
                <a:cubicBezTo>
                  <a:pt x="1141991" y="4619390"/>
                  <a:pt x="1086625" y="4618011"/>
                  <a:pt x="1132639" y="4596243"/>
                </a:cubicBezTo>
                <a:cubicBezTo>
                  <a:pt x="1461250" y="4438196"/>
                  <a:pt x="1900100" y="4136057"/>
                  <a:pt x="2293970" y="4182283"/>
                </a:cubicBezTo>
                <a:cubicBezTo>
                  <a:pt x="2166077" y="4101602"/>
                  <a:pt x="2034669" y="4023929"/>
                  <a:pt x="1900637" y="3949470"/>
                </a:cubicBezTo>
                <a:cubicBezTo>
                  <a:pt x="1896077" y="3950852"/>
                  <a:pt x="1891168" y="3951697"/>
                  <a:pt x="1887014" y="3951288"/>
                </a:cubicBezTo>
                <a:cubicBezTo>
                  <a:pt x="1578066" y="4112095"/>
                  <a:pt x="1243908" y="4184792"/>
                  <a:pt x="896751" y="4159267"/>
                </a:cubicBezTo>
                <a:cubicBezTo>
                  <a:pt x="855005" y="4156073"/>
                  <a:pt x="905428" y="4125362"/>
                  <a:pt x="918967" y="4119760"/>
                </a:cubicBezTo>
                <a:cubicBezTo>
                  <a:pt x="1194342" y="4017222"/>
                  <a:pt x="1471034" y="3857115"/>
                  <a:pt x="1764113" y="3873539"/>
                </a:cubicBezTo>
                <a:cubicBezTo>
                  <a:pt x="1695196" y="3836374"/>
                  <a:pt x="1625724" y="3799562"/>
                  <a:pt x="1555701" y="3763109"/>
                </a:cubicBezTo>
                <a:cubicBezTo>
                  <a:pt x="1550645" y="3762512"/>
                  <a:pt x="1546699" y="3761207"/>
                  <a:pt x="1542956" y="3758998"/>
                </a:cubicBezTo>
                <a:cubicBezTo>
                  <a:pt x="1350426" y="3719652"/>
                  <a:pt x="1247288" y="3571783"/>
                  <a:pt x="1136724" y="3417171"/>
                </a:cubicBezTo>
                <a:cubicBezTo>
                  <a:pt x="993337" y="3216099"/>
                  <a:pt x="846020" y="2999153"/>
                  <a:pt x="750977" y="2770227"/>
                </a:cubicBezTo>
                <a:cubicBezTo>
                  <a:pt x="747611" y="2762227"/>
                  <a:pt x="749771" y="2755481"/>
                  <a:pt x="755174" y="2749954"/>
                </a:cubicBezTo>
                <a:cubicBezTo>
                  <a:pt x="771390" y="2733370"/>
                  <a:pt x="816824" y="2727735"/>
                  <a:pt x="830023" y="2731935"/>
                </a:cubicBezTo>
                <a:cubicBezTo>
                  <a:pt x="1258787" y="2883841"/>
                  <a:pt x="1497280" y="3311498"/>
                  <a:pt x="1623018" y="3716225"/>
                </a:cubicBezTo>
                <a:cubicBezTo>
                  <a:pt x="1853470" y="3835548"/>
                  <a:pt x="2078531" y="3959850"/>
                  <a:pt x="2294841" y="4093587"/>
                </a:cubicBezTo>
                <a:cubicBezTo>
                  <a:pt x="2272291" y="4035197"/>
                  <a:pt x="2253055" y="3974696"/>
                  <a:pt x="2250226" y="3916719"/>
                </a:cubicBezTo>
                <a:cubicBezTo>
                  <a:pt x="2248779" y="3916883"/>
                  <a:pt x="2246771" y="3917401"/>
                  <a:pt x="2245523" y="3916663"/>
                </a:cubicBezTo>
                <a:cubicBezTo>
                  <a:pt x="1951808" y="3876118"/>
                  <a:pt x="1808968" y="3571232"/>
                  <a:pt x="1707994" y="3326950"/>
                </a:cubicBezTo>
                <a:cubicBezTo>
                  <a:pt x="1694877" y="3295477"/>
                  <a:pt x="1766980" y="3273123"/>
                  <a:pt x="1786341" y="3287566"/>
                </a:cubicBezTo>
                <a:cubicBezTo>
                  <a:pt x="1929395" y="3390749"/>
                  <a:pt x="2051663" y="3506453"/>
                  <a:pt x="2158071" y="3639960"/>
                </a:cubicBezTo>
                <a:cubicBezTo>
                  <a:pt x="2154892" y="3540061"/>
                  <a:pt x="2170197" y="3439839"/>
                  <a:pt x="2189281" y="3333361"/>
                </a:cubicBezTo>
                <a:cubicBezTo>
                  <a:pt x="2229372" y="3116116"/>
                  <a:pt x="2246120" y="2891570"/>
                  <a:pt x="2314466" y="2680771"/>
                </a:cubicBezTo>
                <a:cubicBezTo>
                  <a:pt x="2320529" y="2661952"/>
                  <a:pt x="2361878" y="2637374"/>
                  <a:pt x="2386551" y="2642862"/>
                </a:cubicBezTo>
                <a:close/>
                <a:moveTo>
                  <a:pt x="3646699" y="2390555"/>
                </a:moveTo>
                <a:lnTo>
                  <a:pt x="3645773" y="2392739"/>
                </a:lnTo>
                <a:lnTo>
                  <a:pt x="3649597" y="2394358"/>
                </a:lnTo>
                <a:cubicBezTo>
                  <a:pt x="3648733" y="2393349"/>
                  <a:pt x="3647874" y="2392343"/>
                  <a:pt x="3646699" y="2390555"/>
                </a:cubicBezTo>
                <a:close/>
                <a:moveTo>
                  <a:pt x="3038676" y="2118977"/>
                </a:moveTo>
                <a:cubicBezTo>
                  <a:pt x="3042950" y="2257918"/>
                  <a:pt x="3002907" y="2393544"/>
                  <a:pt x="2963942" y="2525128"/>
                </a:cubicBezTo>
                <a:cubicBezTo>
                  <a:pt x="2949902" y="2571972"/>
                  <a:pt x="2935948" y="2620144"/>
                  <a:pt x="2923775" y="2667145"/>
                </a:cubicBezTo>
                <a:cubicBezTo>
                  <a:pt x="2909690" y="2721696"/>
                  <a:pt x="2898881" y="2777642"/>
                  <a:pt x="2887447" y="2832031"/>
                </a:cubicBezTo>
                <a:lnTo>
                  <a:pt x="2868480" y="2927011"/>
                </a:lnTo>
                <a:cubicBezTo>
                  <a:pt x="2882036" y="2893472"/>
                  <a:pt x="2900043" y="2846374"/>
                  <a:pt x="2921794" y="2782834"/>
                </a:cubicBezTo>
                <a:cubicBezTo>
                  <a:pt x="2980827" y="2611467"/>
                  <a:pt x="3079367" y="2325483"/>
                  <a:pt x="3038676" y="2118977"/>
                </a:cubicBezTo>
                <a:close/>
                <a:moveTo>
                  <a:pt x="4070579" y="2090376"/>
                </a:moveTo>
                <a:cubicBezTo>
                  <a:pt x="4084637" y="2136248"/>
                  <a:pt x="4098150" y="2181883"/>
                  <a:pt x="4109879" y="2228695"/>
                </a:cubicBezTo>
                <a:lnTo>
                  <a:pt x="4119154" y="2266098"/>
                </a:lnTo>
                <a:cubicBezTo>
                  <a:pt x="4126056" y="2295423"/>
                  <a:pt x="4133187" y="2324193"/>
                  <a:pt x="4141411" y="2353427"/>
                </a:cubicBezTo>
                <a:cubicBezTo>
                  <a:pt x="4176749" y="2475257"/>
                  <a:pt x="4236423" y="2591295"/>
                  <a:pt x="4293979" y="2703223"/>
                </a:cubicBezTo>
                <a:cubicBezTo>
                  <a:pt x="4334570" y="2782214"/>
                  <a:pt x="4376344" y="2862994"/>
                  <a:pt x="4410111" y="2947465"/>
                </a:cubicBezTo>
                <a:cubicBezTo>
                  <a:pt x="4347417" y="2640863"/>
                  <a:pt x="4257356" y="2342636"/>
                  <a:pt x="4070579" y="2090376"/>
                </a:cubicBezTo>
                <a:close/>
                <a:moveTo>
                  <a:pt x="4020821" y="2034549"/>
                </a:moveTo>
                <a:cubicBezTo>
                  <a:pt x="3991634" y="2371132"/>
                  <a:pt x="4184325" y="2658088"/>
                  <a:pt x="4372756" y="2932293"/>
                </a:cubicBezTo>
                <a:cubicBezTo>
                  <a:pt x="4341528" y="2858555"/>
                  <a:pt x="4305088" y="2786473"/>
                  <a:pt x="4268731" y="2715710"/>
                </a:cubicBezTo>
                <a:cubicBezTo>
                  <a:pt x="4210547" y="2602235"/>
                  <a:pt x="4150011" y="2485181"/>
                  <a:pt x="4113960" y="2360474"/>
                </a:cubicBezTo>
                <a:cubicBezTo>
                  <a:pt x="4105734" y="2331239"/>
                  <a:pt x="4098289" y="2301693"/>
                  <a:pt x="4090842" y="2272139"/>
                </a:cubicBezTo>
                <a:lnTo>
                  <a:pt x="4081569" y="2234734"/>
                </a:lnTo>
                <a:cubicBezTo>
                  <a:pt x="4064530" y="2167007"/>
                  <a:pt x="4043843" y="2100302"/>
                  <a:pt x="4020821" y="2034549"/>
                </a:cubicBezTo>
                <a:close/>
                <a:moveTo>
                  <a:pt x="3001316" y="2032338"/>
                </a:moveTo>
                <a:cubicBezTo>
                  <a:pt x="2982933" y="2081859"/>
                  <a:pt x="2966493" y="2132840"/>
                  <a:pt x="2953880" y="2185446"/>
                </a:cubicBezTo>
                <a:cubicBezTo>
                  <a:pt x="2921068" y="2317695"/>
                  <a:pt x="2906505" y="2457032"/>
                  <a:pt x="2883664" y="2591574"/>
                </a:cubicBezTo>
                <a:cubicBezTo>
                  <a:pt x="2864755" y="2700098"/>
                  <a:pt x="2813661" y="2959166"/>
                  <a:pt x="2826885" y="2991809"/>
                </a:cubicBezTo>
                <a:lnTo>
                  <a:pt x="2860250" y="2826310"/>
                </a:lnTo>
                <a:cubicBezTo>
                  <a:pt x="2871141" y="2771690"/>
                  <a:pt x="2882731" y="2715434"/>
                  <a:pt x="2896499" y="2660098"/>
                </a:cubicBezTo>
                <a:cubicBezTo>
                  <a:pt x="2908585" y="2611783"/>
                  <a:pt x="2923082" y="2563843"/>
                  <a:pt x="2937125" y="2516991"/>
                </a:cubicBezTo>
                <a:cubicBezTo>
                  <a:pt x="2975863" y="2385961"/>
                  <a:pt x="3015900" y="2250332"/>
                  <a:pt x="3010471" y="2114122"/>
                </a:cubicBezTo>
                <a:cubicBezTo>
                  <a:pt x="3009267" y="2086568"/>
                  <a:pt x="3005955" y="2059413"/>
                  <a:pt x="3001316" y="2032338"/>
                </a:cubicBezTo>
                <a:close/>
                <a:moveTo>
                  <a:pt x="3105532" y="1991479"/>
                </a:moveTo>
                <a:cubicBezTo>
                  <a:pt x="3254427" y="2144650"/>
                  <a:pt x="3409943" y="2280670"/>
                  <a:pt x="3599280" y="2371770"/>
                </a:cubicBezTo>
                <a:cubicBezTo>
                  <a:pt x="3463064" y="2234271"/>
                  <a:pt x="3300266" y="2088089"/>
                  <a:pt x="3105532" y="1991479"/>
                </a:cubicBezTo>
                <a:close/>
                <a:moveTo>
                  <a:pt x="3111169" y="1962963"/>
                </a:moveTo>
                <a:cubicBezTo>
                  <a:pt x="3306049" y="2057701"/>
                  <a:pt x="3468685" y="2201237"/>
                  <a:pt x="3606223" y="2338658"/>
                </a:cubicBezTo>
                <a:cubicBezTo>
                  <a:pt x="3470641" y="2169232"/>
                  <a:pt x="3285027" y="1968969"/>
                  <a:pt x="3111169" y="1962963"/>
                </a:cubicBezTo>
                <a:close/>
                <a:moveTo>
                  <a:pt x="2050698" y="1338235"/>
                </a:moveTo>
                <a:cubicBezTo>
                  <a:pt x="2064377" y="1651120"/>
                  <a:pt x="2209927" y="1999242"/>
                  <a:pt x="2370409" y="2272553"/>
                </a:cubicBezTo>
                <a:cubicBezTo>
                  <a:pt x="2357712" y="2235634"/>
                  <a:pt x="2347580" y="2197225"/>
                  <a:pt x="2338306" y="2159819"/>
                </a:cubicBezTo>
                <a:lnTo>
                  <a:pt x="2334023" y="2142555"/>
                </a:lnTo>
                <a:cubicBezTo>
                  <a:pt x="2289026" y="1964482"/>
                  <a:pt x="2230790" y="1787247"/>
                  <a:pt x="2161071" y="1617375"/>
                </a:cubicBezTo>
                <a:cubicBezTo>
                  <a:pt x="2150764" y="1593060"/>
                  <a:pt x="2141003" y="1568967"/>
                  <a:pt x="2130699" y="1544643"/>
                </a:cubicBezTo>
                <a:cubicBezTo>
                  <a:pt x="2102533" y="1477354"/>
                  <a:pt x="2073739" y="1408510"/>
                  <a:pt x="2050698" y="1338235"/>
                </a:cubicBezTo>
                <a:close/>
                <a:moveTo>
                  <a:pt x="2060478" y="1278636"/>
                </a:moveTo>
                <a:cubicBezTo>
                  <a:pt x="2085382" y="1365794"/>
                  <a:pt x="2121337" y="1451189"/>
                  <a:pt x="2156346" y="1534260"/>
                </a:cubicBezTo>
                <a:lnTo>
                  <a:pt x="2187258" y="1607218"/>
                </a:lnTo>
                <a:cubicBezTo>
                  <a:pt x="2256583" y="1774989"/>
                  <a:pt x="2314102" y="1949347"/>
                  <a:pt x="2358704" y="2125320"/>
                </a:cubicBezTo>
                <a:cubicBezTo>
                  <a:pt x="2326696" y="1963695"/>
                  <a:pt x="2286060" y="1804203"/>
                  <a:pt x="2233598" y="1646797"/>
                </a:cubicBezTo>
                <a:cubicBezTo>
                  <a:pt x="2188082" y="1511000"/>
                  <a:pt x="2118450" y="1397178"/>
                  <a:pt x="2060478" y="1278636"/>
                </a:cubicBezTo>
                <a:close/>
                <a:moveTo>
                  <a:pt x="1974152" y="1245311"/>
                </a:moveTo>
                <a:cubicBezTo>
                  <a:pt x="1899849" y="1271794"/>
                  <a:pt x="1845607" y="1329954"/>
                  <a:pt x="1811379" y="1406236"/>
                </a:cubicBezTo>
                <a:cubicBezTo>
                  <a:pt x="1793417" y="1445630"/>
                  <a:pt x="1774985" y="1502850"/>
                  <a:pt x="1767940" y="1546869"/>
                </a:cubicBezTo>
                <a:cubicBezTo>
                  <a:pt x="1756267" y="1618535"/>
                  <a:pt x="1762401" y="1614698"/>
                  <a:pt x="1796474" y="1557016"/>
                </a:cubicBezTo>
                <a:cubicBezTo>
                  <a:pt x="1857987" y="1454296"/>
                  <a:pt x="1917005" y="1349880"/>
                  <a:pt x="1974152" y="1245311"/>
                </a:cubicBezTo>
                <a:close/>
                <a:moveTo>
                  <a:pt x="4681531" y="959050"/>
                </a:moveTo>
                <a:cubicBezTo>
                  <a:pt x="4667665" y="975072"/>
                  <a:pt x="4653801" y="991089"/>
                  <a:pt x="4638064" y="1006960"/>
                </a:cubicBezTo>
                <a:cubicBezTo>
                  <a:pt x="4572574" y="1071943"/>
                  <a:pt x="4498932" y="1125748"/>
                  <a:pt x="4415502" y="1184424"/>
                </a:cubicBezTo>
                <a:cubicBezTo>
                  <a:pt x="4354739" y="1227583"/>
                  <a:pt x="4278681" y="1281016"/>
                  <a:pt x="4197574" y="1317493"/>
                </a:cubicBezTo>
                <a:cubicBezTo>
                  <a:pt x="4173020" y="1328342"/>
                  <a:pt x="4148153" y="1338416"/>
                  <a:pt x="4122737" y="1348256"/>
                </a:cubicBezTo>
                <a:cubicBezTo>
                  <a:pt x="4088783" y="1361567"/>
                  <a:pt x="4056139" y="1374791"/>
                  <a:pt x="4024988" y="1390573"/>
                </a:cubicBezTo>
                <a:cubicBezTo>
                  <a:pt x="4165369" y="1358579"/>
                  <a:pt x="4302892" y="1298342"/>
                  <a:pt x="4421265" y="1220988"/>
                </a:cubicBezTo>
                <a:cubicBezTo>
                  <a:pt x="4516666" y="1158366"/>
                  <a:pt x="4617535" y="1064584"/>
                  <a:pt x="4681531" y="959050"/>
                </a:cubicBezTo>
                <a:close/>
                <a:moveTo>
                  <a:pt x="4722484" y="854709"/>
                </a:moveTo>
                <a:cubicBezTo>
                  <a:pt x="4713724" y="863235"/>
                  <a:pt x="4704652" y="870980"/>
                  <a:pt x="4695347" y="879275"/>
                </a:cubicBezTo>
                <a:cubicBezTo>
                  <a:pt x="4560726" y="998039"/>
                  <a:pt x="4415771" y="1121443"/>
                  <a:pt x="4253878" y="1216434"/>
                </a:cubicBezTo>
                <a:lnTo>
                  <a:pt x="4213112" y="1239730"/>
                </a:lnTo>
                <a:cubicBezTo>
                  <a:pt x="4152620" y="1274640"/>
                  <a:pt x="4090577" y="1310180"/>
                  <a:pt x="4037747" y="1352837"/>
                </a:cubicBezTo>
                <a:cubicBezTo>
                  <a:pt x="4062533" y="1341442"/>
                  <a:pt x="4087944" y="1331600"/>
                  <a:pt x="4113362" y="1321759"/>
                </a:cubicBezTo>
                <a:cubicBezTo>
                  <a:pt x="4137990" y="1312227"/>
                  <a:pt x="4162627" y="1302697"/>
                  <a:pt x="4186634" y="1291618"/>
                </a:cubicBezTo>
                <a:cubicBezTo>
                  <a:pt x="4265418" y="1256083"/>
                  <a:pt x="4339921" y="1203284"/>
                  <a:pt x="4399674" y="1160983"/>
                </a:cubicBezTo>
                <a:cubicBezTo>
                  <a:pt x="4481551" y="1102940"/>
                  <a:pt x="4554724" y="1050225"/>
                  <a:pt x="4618435" y="986418"/>
                </a:cubicBezTo>
                <a:cubicBezTo>
                  <a:pt x="4660678" y="944429"/>
                  <a:pt x="4695591" y="899980"/>
                  <a:pt x="4722484" y="854709"/>
                </a:cubicBezTo>
                <a:close/>
                <a:moveTo>
                  <a:pt x="1456504" y="777000"/>
                </a:moveTo>
                <a:cubicBezTo>
                  <a:pt x="1456064" y="782606"/>
                  <a:pt x="1455073" y="787979"/>
                  <a:pt x="1454399" y="794136"/>
                </a:cubicBezTo>
                <a:cubicBezTo>
                  <a:pt x="1451982" y="810498"/>
                  <a:pt x="1450340" y="826538"/>
                  <a:pt x="1448466" y="843129"/>
                </a:cubicBezTo>
                <a:cubicBezTo>
                  <a:pt x="1443098" y="896870"/>
                  <a:pt x="1442326" y="951907"/>
                  <a:pt x="1442252" y="1005313"/>
                </a:cubicBezTo>
                <a:cubicBezTo>
                  <a:pt x="1440336" y="1206014"/>
                  <a:pt x="1438833" y="1413328"/>
                  <a:pt x="1469382" y="1614896"/>
                </a:cubicBezTo>
                <a:lnTo>
                  <a:pt x="1472106" y="1632791"/>
                </a:lnTo>
                <a:lnTo>
                  <a:pt x="1479091" y="1680170"/>
                </a:lnTo>
                <a:cubicBezTo>
                  <a:pt x="1479741" y="1669501"/>
                  <a:pt x="1479617" y="1659149"/>
                  <a:pt x="1480043" y="1649028"/>
                </a:cubicBezTo>
                <a:cubicBezTo>
                  <a:pt x="1483046" y="1394060"/>
                  <a:pt x="1486555" y="1130296"/>
                  <a:pt x="1464087" y="871628"/>
                </a:cubicBezTo>
                <a:lnTo>
                  <a:pt x="1462204" y="850229"/>
                </a:lnTo>
                <a:cubicBezTo>
                  <a:pt x="1460150" y="826182"/>
                  <a:pt x="1458096" y="802134"/>
                  <a:pt x="1456504" y="777000"/>
                </a:cubicBezTo>
                <a:close/>
                <a:moveTo>
                  <a:pt x="1483619" y="764662"/>
                </a:moveTo>
                <a:cubicBezTo>
                  <a:pt x="1484834" y="792211"/>
                  <a:pt x="1487677" y="820458"/>
                  <a:pt x="1489670" y="847698"/>
                </a:cubicBezTo>
                <a:lnTo>
                  <a:pt x="1491553" y="869097"/>
                </a:lnTo>
                <a:cubicBezTo>
                  <a:pt x="1513754" y="1119277"/>
                  <a:pt x="1511208" y="1373147"/>
                  <a:pt x="1508481" y="1619865"/>
                </a:cubicBezTo>
                <a:cubicBezTo>
                  <a:pt x="1576046" y="1335574"/>
                  <a:pt x="1567527" y="1045475"/>
                  <a:pt x="1483619" y="764662"/>
                </a:cubicBezTo>
                <a:close/>
                <a:moveTo>
                  <a:pt x="1430481" y="630137"/>
                </a:moveTo>
                <a:cubicBezTo>
                  <a:pt x="1267590" y="940376"/>
                  <a:pt x="1333252" y="1302315"/>
                  <a:pt x="1442495" y="1626691"/>
                </a:cubicBezTo>
                <a:lnTo>
                  <a:pt x="1441222" y="1619067"/>
                </a:lnTo>
                <a:cubicBezTo>
                  <a:pt x="1410273" y="1415398"/>
                  <a:pt x="1411692" y="1206762"/>
                  <a:pt x="1414069" y="1004967"/>
                </a:cubicBezTo>
                <a:cubicBezTo>
                  <a:pt x="1414375" y="951016"/>
                  <a:pt x="1414834" y="895204"/>
                  <a:pt x="1420665" y="840369"/>
                </a:cubicBezTo>
                <a:cubicBezTo>
                  <a:pt x="1422537" y="823783"/>
                  <a:pt x="1424411" y="807192"/>
                  <a:pt x="1426829" y="790831"/>
                </a:cubicBezTo>
                <a:cubicBezTo>
                  <a:pt x="1433522" y="737010"/>
                  <a:pt x="1440125" y="681866"/>
                  <a:pt x="1430481" y="630137"/>
                </a:cubicBezTo>
                <a:close/>
                <a:moveTo>
                  <a:pt x="4023796" y="623931"/>
                </a:moveTo>
                <a:cubicBezTo>
                  <a:pt x="3998086" y="637515"/>
                  <a:pt x="3972609" y="650546"/>
                  <a:pt x="3945729" y="662344"/>
                </a:cubicBezTo>
                <a:cubicBezTo>
                  <a:pt x="3801060" y="727282"/>
                  <a:pt x="3645502" y="758642"/>
                  <a:pt x="3498947" y="818916"/>
                </a:cubicBezTo>
                <a:cubicBezTo>
                  <a:pt x="3325974" y="889896"/>
                  <a:pt x="3184420" y="1008307"/>
                  <a:pt x="3031283" y="1111507"/>
                </a:cubicBezTo>
                <a:cubicBezTo>
                  <a:pt x="3091555" y="1098395"/>
                  <a:pt x="3148558" y="1067158"/>
                  <a:pt x="3203692" y="1035777"/>
                </a:cubicBezTo>
                <a:lnTo>
                  <a:pt x="3218294" y="1027151"/>
                </a:lnTo>
                <a:cubicBezTo>
                  <a:pt x="3353948" y="950027"/>
                  <a:pt x="3497672" y="882756"/>
                  <a:pt x="3636737" y="817377"/>
                </a:cubicBezTo>
                <a:cubicBezTo>
                  <a:pt x="3765775" y="757414"/>
                  <a:pt x="3897289" y="694633"/>
                  <a:pt x="4023796" y="623931"/>
                </a:cubicBezTo>
                <a:close/>
                <a:moveTo>
                  <a:pt x="3311704" y="584486"/>
                </a:moveTo>
                <a:cubicBezTo>
                  <a:pt x="3272983" y="648568"/>
                  <a:pt x="3231536" y="711502"/>
                  <a:pt x="3190778" y="772788"/>
                </a:cubicBezTo>
                <a:cubicBezTo>
                  <a:pt x="3126979" y="868744"/>
                  <a:pt x="3062020" y="967431"/>
                  <a:pt x="3007981" y="1070739"/>
                </a:cubicBezTo>
                <a:cubicBezTo>
                  <a:pt x="3110594" y="966751"/>
                  <a:pt x="3204922" y="819977"/>
                  <a:pt x="3267578" y="693281"/>
                </a:cubicBezTo>
                <a:close/>
                <a:moveTo>
                  <a:pt x="2664888" y="518596"/>
                </a:moveTo>
                <a:cubicBezTo>
                  <a:pt x="2580256" y="532980"/>
                  <a:pt x="2495702" y="548687"/>
                  <a:pt x="2411865" y="567273"/>
                </a:cubicBezTo>
                <a:cubicBezTo>
                  <a:pt x="2215416" y="611580"/>
                  <a:pt x="2055895" y="697916"/>
                  <a:pt x="1896643" y="809468"/>
                </a:cubicBezTo>
                <a:cubicBezTo>
                  <a:pt x="1897193" y="809701"/>
                  <a:pt x="1897736" y="809931"/>
                  <a:pt x="1899055" y="809848"/>
                </a:cubicBezTo>
                <a:cubicBezTo>
                  <a:pt x="2091065" y="728900"/>
                  <a:pt x="2275399" y="656935"/>
                  <a:pt x="2446633" y="596159"/>
                </a:cubicBezTo>
                <a:close/>
                <a:moveTo>
                  <a:pt x="2796924" y="501747"/>
                </a:moveTo>
                <a:lnTo>
                  <a:pt x="2455237" y="622979"/>
                </a:lnTo>
                <a:cubicBezTo>
                  <a:pt x="2296206" y="679263"/>
                  <a:pt x="2126634" y="745243"/>
                  <a:pt x="1949308" y="818889"/>
                </a:cubicBezTo>
                <a:cubicBezTo>
                  <a:pt x="1950089" y="818579"/>
                  <a:pt x="1950089" y="818579"/>
                  <a:pt x="1950634" y="818810"/>
                </a:cubicBezTo>
                <a:cubicBezTo>
                  <a:pt x="2249794" y="764555"/>
                  <a:pt x="2535304" y="633058"/>
                  <a:pt x="2796924" y="501747"/>
                </a:cubicBezTo>
                <a:close/>
                <a:moveTo>
                  <a:pt x="3335099" y="488163"/>
                </a:moveTo>
                <a:lnTo>
                  <a:pt x="3151139" y="734118"/>
                </a:lnTo>
                <a:lnTo>
                  <a:pt x="3136980" y="753877"/>
                </a:lnTo>
                <a:cubicBezTo>
                  <a:pt x="3108114" y="793161"/>
                  <a:pt x="3082736" y="828772"/>
                  <a:pt x="3062043" y="867004"/>
                </a:cubicBezTo>
                <a:cubicBezTo>
                  <a:pt x="3033701" y="918746"/>
                  <a:pt x="3011684" y="973805"/>
                  <a:pt x="2994594" y="1035452"/>
                </a:cubicBezTo>
                <a:cubicBezTo>
                  <a:pt x="3046947" y="939156"/>
                  <a:pt x="3107576" y="847655"/>
                  <a:pt x="3167517" y="757788"/>
                </a:cubicBezTo>
                <a:cubicBezTo>
                  <a:pt x="3225200" y="670189"/>
                  <a:pt x="3284135" y="581180"/>
                  <a:pt x="3335099" y="488163"/>
                </a:cubicBezTo>
                <a:close/>
                <a:moveTo>
                  <a:pt x="2891507" y="485136"/>
                </a:moveTo>
                <a:cubicBezTo>
                  <a:pt x="2633092" y="616512"/>
                  <a:pt x="2348081" y="755947"/>
                  <a:pt x="2047508" y="825701"/>
                </a:cubicBezTo>
                <a:cubicBezTo>
                  <a:pt x="2357909" y="831572"/>
                  <a:pt x="2636584" y="667562"/>
                  <a:pt x="2891507" y="485136"/>
                </a:cubicBezTo>
                <a:close/>
                <a:moveTo>
                  <a:pt x="4418489" y="483936"/>
                </a:moveTo>
                <a:cubicBezTo>
                  <a:pt x="4332433" y="547295"/>
                  <a:pt x="4242855" y="605296"/>
                  <a:pt x="4155290" y="661575"/>
                </a:cubicBezTo>
                <a:cubicBezTo>
                  <a:pt x="3969451" y="781189"/>
                  <a:pt x="3777243" y="905190"/>
                  <a:pt x="3571040" y="996875"/>
                </a:cubicBezTo>
                <a:cubicBezTo>
                  <a:pt x="3418056" y="1064725"/>
                  <a:pt x="3258062" y="1114166"/>
                  <a:pt x="3093710" y="1145020"/>
                </a:cubicBezTo>
                <a:cubicBezTo>
                  <a:pt x="3128860" y="1154752"/>
                  <a:pt x="3165333" y="1164394"/>
                  <a:pt x="3207527" y="1163586"/>
                </a:cubicBezTo>
                <a:cubicBezTo>
                  <a:pt x="3359545" y="1160350"/>
                  <a:pt x="3521798" y="1058435"/>
                  <a:pt x="3652751" y="990907"/>
                </a:cubicBezTo>
                <a:cubicBezTo>
                  <a:pt x="3834432" y="897860"/>
                  <a:pt x="4013510" y="797268"/>
                  <a:pt x="4180906" y="680145"/>
                </a:cubicBezTo>
                <a:cubicBezTo>
                  <a:pt x="4224133" y="649515"/>
                  <a:pt x="4353624" y="550475"/>
                  <a:pt x="4418489" y="483936"/>
                </a:cubicBezTo>
                <a:close/>
                <a:moveTo>
                  <a:pt x="3316944" y="465669"/>
                </a:moveTo>
                <a:cubicBezTo>
                  <a:pt x="3194809" y="521478"/>
                  <a:pt x="2954579" y="894258"/>
                  <a:pt x="2958819" y="1062158"/>
                </a:cubicBezTo>
                <a:cubicBezTo>
                  <a:pt x="2971057" y="1011968"/>
                  <a:pt x="2985641" y="965354"/>
                  <a:pt x="3004132" y="921679"/>
                </a:cubicBezTo>
                <a:cubicBezTo>
                  <a:pt x="3014072" y="898200"/>
                  <a:pt x="3025105" y="875187"/>
                  <a:pt x="3037224" y="852631"/>
                </a:cubicBezTo>
                <a:cubicBezTo>
                  <a:pt x="3058615" y="812759"/>
                  <a:pt x="3085004" y="776291"/>
                  <a:pt x="3114637" y="736692"/>
                </a:cubicBezTo>
                <a:lnTo>
                  <a:pt x="3128801" y="716935"/>
                </a:lnTo>
                <a:cubicBezTo>
                  <a:pt x="3193882" y="628604"/>
                  <a:pt x="3252848" y="548625"/>
                  <a:pt x="3316944" y="465669"/>
                </a:cubicBezTo>
                <a:close/>
                <a:moveTo>
                  <a:pt x="4448894" y="422768"/>
                </a:moveTo>
                <a:cubicBezTo>
                  <a:pt x="4372745" y="436884"/>
                  <a:pt x="4303112" y="482734"/>
                  <a:pt x="4235585" y="528178"/>
                </a:cubicBezTo>
                <a:lnTo>
                  <a:pt x="4213155" y="543149"/>
                </a:lnTo>
                <a:cubicBezTo>
                  <a:pt x="4035485" y="661715"/>
                  <a:pt x="3839402" y="753816"/>
                  <a:pt x="3649218" y="842623"/>
                </a:cubicBezTo>
                <a:cubicBezTo>
                  <a:pt x="3510392" y="907459"/>
                  <a:pt x="3367451" y="974411"/>
                  <a:pt x="3232564" y="1051220"/>
                </a:cubicBezTo>
                <a:lnTo>
                  <a:pt x="3217970" y="1059849"/>
                </a:lnTo>
                <a:cubicBezTo>
                  <a:pt x="3184886" y="1078679"/>
                  <a:pt x="3151576" y="1098052"/>
                  <a:pt x="3116688" y="1113543"/>
                </a:cubicBezTo>
                <a:cubicBezTo>
                  <a:pt x="3269055" y="1082118"/>
                  <a:pt x="3417223" y="1034762"/>
                  <a:pt x="3559098" y="971858"/>
                </a:cubicBezTo>
                <a:cubicBezTo>
                  <a:pt x="3763514" y="881353"/>
                  <a:pt x="3954942" y="757667"/>
                  <a:pt x="4140004" y="638368"/>
                </a:cubicBezTo>
                <a:cubicBezTo>
                  <a:pt x="4244649" y="570645"/>
                  <a:pt x="4351849" y="501435"/>
                  <a:pt x="4451852" y="423380"/>
                </a:cubicBezTo>
                <a:cubicBezTo>
                  <a:pt x="4450763" y="422918"/>
                  <a:pt x="4450211" y="422686"/>
                  <a:pt x="4448894" y="422768"/>
                </a:cubicBezTo>
                <a:close/>
                <a:moveTo>
                  <a:pt x="680568" y="416949"/>
                </a:moveTo>
                <a:cubicBezTo>
                  <a:pt x="573847" y="489578"/>
                  <a:pt x="483985" y="589312"/>
                  <a:pt x="394452" y="694330"/>
                </a:cubicBezTo>
                <a:lnTo>
                  <a:pt x="340402" y="759654"/>
                </a:lnTo>
                <a:close/>
                <a:moveTo>
                  <a:pt x="827699" y="416143"/>
                </a:moveTo>
                <a:cubicBezTo>
                  <a:pt x="835728" y="454953"/>
                  <a:pt x="841663" y="494162"/>
                  <a:pt x="841524" y="534021"/>
                </a:cubicBezTo>
                <a:cubicBezTo>
                  <a:pt x="841577" y="581042"/>
                  <a:pt x="833611" y="627240"/>
                  <a:pt x="825554" y="672115"/>
                </a:cubicBezTo>
                <a:cubicBezTo>
                  <a:pt x="819855" y="703824"/>
                  <a:pt x="814239" y="736857"/>
                  <a:pt x="811499" y="769176"/>
                </a:cubicBezTo>
                <a:cubicBezTo>
                  <a:pt x="803608" y="866910"/>
                  <a:pt x="822564" y="965070"/>
                  <a:pt x="841586" y="1060039"/>
                </a:cubicBezTo>
                <a:cubicBezTo>
                  <a:pt x="870658" y="1208834"/>
                  <a:pt x="901383" y="1362838"/>
                  <a:pt x="942912" y="1511108"/>
                </a:cubicBezTo>
                <a:cubicBezTo>
                  <a:pt x="977911" y="1186645"/>
                  <a:pt x="995896" y="815698"/>
                  <a:pt x="884057" y="521768"/>
                </a:cubicBezTo>
                <a:cubicBezTo>
                  <a:pt x="868776" y="481820"/>
                  <a:pt x="846755" y="448679"/>
                  <a:pt x="827699" y="416143"/>
                </a:cubicBezTo>
                <a:close/>
                <a:moveTo>
                  <a:pt x="798883" y="414244"/>
                </a:moveTo>
                <a:cubicBezTo>
                  <a:pt x="695211" y="736679"/>
                  <a:pt x="755992" y="1050836"/>
                  <a:pt x="875825" y="1357811"/>
                </a:cubicBezTo>
                <a:cubicBezTo>
                  <a:pt x="852896" y="1259904"/>
                  <a:pt x="833394" y="1161513"/>
                  <a:pt x="814514" y="1064671"/>
                </a:cubicBezTo>
                <a:cubicBezTo>
                  <a:pt x="795638" y="967838"/>
                  <a:pt x="775736" y="867346"/>
                  <a:pt x="783698" y="766414"/>
                </a:cubicBezTo>
                <a:cubicBezTo>
                  <a:pt x="786354" y="732777"/>
                  <a:pt x="792197" y="699198"/>
                  <a:pt x="798129" y="666939"/>
                </a:cubicBezTo>
                <a:cubicBezTo>
                  <a:pt x="805719" y="623158"/>
                  <a:pt x="813776" y="578281"/>
                  <a:pt x="813894" y="533909"/>
                </a:cubicBezTo>
                <a:cubicBezTo>
                  <a:pt x="813480" y="493822"/>
                  <a:pt x="807234" y="453832"/>
                  <a:pt x="798883" y="414244"/>
                </a:cubicBezTo>
                <a:close/>
                <a:moveTo>
                  <a:pt x="673202" y="388720"/>
                </a:moveTo>
                <a:cubicBezTo>
                  <a:pt x="560862" y="422924"/>
                  <a:pt x="473506" y="490876"/>
                  <a:pt x="392779" y="596411"/>
                </a:cubicBezTo>
                <a:cubicBezTo>
                  <a:pt x="345173" y="658663"/>
                  <a:pt x="304966" y="720182"/>
                  <a:pt x="270088" y="790400"/>
                </a:cubicBezTo>
                <a:cubicBezTo>
                  <a:pt x="265839" y="798902"/>
                  <a:pt x="262292" y="805767"/>
                  <a:pt x="259285" y="812869"/>
                </a:cubicBezTo>
                <a:cubicBezTo>
                  <a:pt x="297306" y="767160"/>
                  <a:pt x="334780" y="721219"/>
                  <a:pt x="372890" y="676832"/>
                </a:cubicBezTo>
                <a:cubicBezTo>
                  <a:pt x="466138" y="567590"/>
                  <a:pt x="560501" y="463327"/>
                  <a:pt x="673202" y="388720"/>
                </a:cubicBezTo>
                <a:close/>
                <a:moveTo>
                  <a:pt x="1628210" y="0"/>
                </a:moveTo>
                <a:lnTo>
                  <a:pt x="1748399" y="0"/>
                </a:lnTo>
                <a:lnTo>
                  <a:pt x="1783391" y="17650"/>
                </a:lnTo>
                <a:cubicBezTo>
                  <a:pt x="1878225" y="54329"/>
                  <a:pt x="1980824" y="64330"/>
                  <a:pt x="2084193" y="69947"/>
                </a:cubicBezTo>
                <a:cubicBezTo>
                  <a:pt x="2305723" y="81971"/>
                  <a:pt x="2525917" y="56091"/>
                  <a:pt x="2744101" y="15192"/>
                </a:cubicBezTo>
                <a:cubicBezTo>
                  <a:pt x="2562964" y="37013"/>
                  <a:pt x="2380220" y="45912"/>
                  <a:pt x="2197414" y="41266"/>
                </a:cubicBezTo>
                <a:cubicBezTo>
                  <a:pt x="2092695" y="38460"/>
                  <a:pt x="1999575" y="31066"/>
                  <a:pt x="1914967" y="18583"/>
                </a:cubicBezTo>
                <a:lnTo>
                  <a:pt x="1815559" y="0"/>
                </a:lnTo>
                <a:lnTo>
                  <a:pt x="2001666" y="0"/>
                </a:lnTo>
                <a:lnTo>
                  <a:pt x="2036517" y="4274"/>
                </a:lnTo>
                <a:cubicBezTo>
                  <a:pt x="2087672" y="8689"/>
                  <a:pt x="2141872" y="11637"/>
                  <a:pt x="2199623" y="13232"/>
                </a:cubicBezTo>
                <a:cubicBezTo>
                  <a:pt x="2273140" y="15225"/>
                  <a:pt x="2346666" y="15008"/>
                  <a:pt x="2420103" y="12601"/>
                </a:cubicBezTo>
                <a:lnTo>
                  <a:pt x="2621330" y="0"/>
                </a:lnTo>
                <a:lnTo>
                  <a:pt x="3076571" y="0"/>
                </a:lnTo>
                <a:lnTo>
                  <a:pt x="2924796" y="36772"/>
                </a:lnTo>
                <a:cubicBezTo>
                  <a:pt x="2603232" y="110795"/>
                  <a:pt x="2272273" y="167441"/>
                  <a:pt x="1946203" y="131277"/>
                </a:cubicBezTo>
                <a:cubicBezTo>
                  <a:pt x="1847872" y="120226"/>
                  <a:pt x="1775939" y="84460"/>
                  <a:pt x="1707026" y="44983"/>
                </a:cubicBezTo>
                <a:close/>
                <a:moveTo>
                  <a:pt x="1007398" y="0"/>
                </a:moveTo>
                <a:lnTo>
                  <a:pt x="1105902" y="0"/>
                </a:lnTo>
                <a:lnTo>
                  <a:pt x="1191939" y="117664"/>
                </a:lnTo>
                <a:cubicBezTo>
                  <a:pt x="1366125" y="341427"/>
                  <a:pt x="1562103" y="551148"/>
                  <a:pt x="1780907" y="743734"/>
                </a:cubicBezTo>
                <a:cubicBezTo>
                  <a:pt x="1801144" y="761313"/>
                  <a:pt x="1821617" y="778348"/>
                  <a:pt x="1841857" y="795932"/>
                </a:cubicBezTo>
                <a:cubicBezTo>
                  <a:pt x="1990610" y="686371"/>
                  <a:pt x="2139633" y="585288"/>
                  <a:pt x="2317896" y="530713"/>
                </a:cubicBezTo>
                <a:cubicBezTo>
                  <a:pt x="2542030" y="462073"/>
                  <a:pt x="2783392" y="434854"/>
                  <a:pt x="3015228" y="399738"/>
                </a:cubicBezTo>
                <a:cubicBezTo>
                  <a:pt x="3052333" y="394202"/>
                  <a:pt x="3010950" y="453937"/>
                  <a:pt x="3000782" y="461219"/>
                </a:cubicBezTo>
                <a:cubicBezTo>
                  <a:pt x="2693972" y="688641"/>
                  <a:pt x="2350770" y="924476"/>
                  <a:pt x="1963190" y="895589"/>
                </a:cubicBezTo>
                <a:cubicBezTo>
                  <a:pt x="2149512" y="1044003"/>
                  <a:pt x="2346363" y="1178199"/>
                  <a:pt x="2552180" y="1298815"/>
                </a:cubicBezTo>
                <a:cubicBezTo>
                  <a:pt x="2674551" y="1263712"/>
                  <a:pt x="2789192" y="1186061"/>
                  <a:pt x="2904618" y="1146081"/>
                </a:cubicBezTo>
                <a:cubicBezTo>
                  <a:pt x="2811839" y="901425"/>
                  <a:pt x="3283913" y="443317"/>
                  <a:pt x="3428829" y="310883"/>
                </a:cubicBezTo>
                <a:cubicBezTo>
                  <a:pt x="3440380" y="300321"/>
                  <a:pt x="3459741" y="295643"/>
                  <a:pt x="3452135" y="318176"/>
                </a:cubicBezTo>
                <a:cubicBezTo>
                  <a:pt x="3377952" y="531416"/>
                  <a:pt x="3301457" y="750112"/>
                  <a:pt x="3169464" y="935661"/>
                </a:cubicBezTo>
                <a:cubicBezTo>
                  <a:pt x="3150662" y="961821"/>
                  <a:pt x="3003773" y="1105010"/>
                  <a:pt x="3049395" y="1070245"/>
                </a:cubicBezTo>
                <a:cubicBezTo>
                  <a:pt x="3162985" y="984423"/>
                  <a:pt x="3272630" y="886628"/>
                  <a:pt x="3401235" y="815534"/>
                </a:cubicBezTo>
                <a:cubicBezTo>
                  <a:pt x="3665893" y="669415"/>
                  <a:pt x="3968082" y="612577"/>
                  <a:pt x="4236947" y="465665"/>
                </a:cubicBezTo>
                <a:cubicBezTo>
                  <a:pt x="4280594" y="441649"/>
                  <a:pt x="4494768" y="287033"/>
                  <a:pt x="4565962" y="350012"/>
                </a:cubicBezTo>
                <a:cubicBezTo>
                  <a:pt x="4574408" y="357446"/>
                  <a:pt x="4561570" y="377121"/>
                  <a:pt x="4557937" y="382666"/>
                </a:cubicBezTo>
                <a:cubicBezTo>
                  <a:pt x="4368036" y="694348"/>
                  <a:pt x="3934455" y="895784"/>
                  <a:pt x="3621049" y="1056676"/>
                </a:cubicBezTo>
                <a:cubicBezTo>
                  <a:pt x="3449155" y="1144851"/>
                  <a:pt x="3289873" y="1230645"/>
                  <a:pt x="3094000" y="1229477"/>
                </a:cubicBezTo>
                <a:cubicBezTo>
                  <a:pt x="2989297" y="1228927"/>
                  <a:pt x="2920834" y="1221837"/>
                  <a:pt x="2813197" y="1263181"/>
                </a:cubicBezTo>
                <a:cubicBezTo>
                  <a:pt x="2746514" y="1288380"/>
                  <a:pt x="2682165" y="1312641"/>
                  <a:pt x="2615776" y="1334114"/>
                </a:cubicBezTo>
                <a:cubicBezTo>
                  <a:pt x="2856074" y="1470609"/>
                  <a:pt x="3106867" y="1588379"/>
                  <a:pt x="3364982" y="1687356"/>
                </a:cubicBezTo>
                <a:cubicBezTo>
                  <a:pt x="3367545" y="1685866"/>
                  <a:pt x="3369560" y="1684144"/>
                  <a:pt x="3371663" y="1683743"/>
                </a:cubicBezTo>
                <a:cubicBezTo>
                  <a:pt x="3559080" y="1639479"/>
                  <a:pt x="3730923" y="1559010"/>
                  <a:pt x="3883310" y="1443899"/>
                </a:cubicBezTo>
                <a:cubicBezTo>
                  <a:pt x="3885702" y="1439761"/>
                  <a:pt x="3888566" y="1434532"/>
                  <a:pt x="3892746" y="1429225"/>
                </a:cubicBezTo>
                <a:cubicBezTo>
                  <a:pt x="4100854" y="1154547"/>
                  <a:pt x="4425526" y="995756"/>
                  <a:pt x="4699980" y="789523"/>
                </a:cubicBezTo>
                <a:lnTo>
                  <a:pt x="4724400" y="769876"/>
                </a:lnTo>
                <a:lnTo>
                  <a:pt x="4724400" y="802845"/>
                </a:lnTo>
                <a:lnTo>
                  <a:pt x="4705958" y="821317"/>
                </a:lnTo>
                <a:cubicBezTo>
                  <a:pt x="4688728" y="839775"/>
                  <a:pt x="4668259" y="862655"/>
                  <a:pt x="4649798" y="877374"/>
                </a:cubicBezTo>
                <a:cubicBezTo>
                  <a:pt x="4443742" y="1038644"/>
                  <a:pt x="4191500" y="1158472"/>
                  <a:pt x="4005326" y="1344259"/>
                </a:cubicBezTo>
                <a:cubicBezTo>
                  <a:pt x="4063256" y="1294104"/>
                  <a:pt x="4132215" y="1254410"/>
                  <a:pt x="4199378" y="1215889"/>
                </a:cubicBezTo>
                <a:cubicBezTo>
                  <a:pt x="4212968" y="1208123"/>
                  <a:pt x="4226555" y="1200357"/>
                  <a:pt x="4239600" y="1192361"/>
                </a:cubicBezTo>
                <a:cubicBezTo>
                  <a:pt x="4399481" y="1099094"/>
                  <a:pt x="4542878" y="976320"/>
                  <a:pt x="4677037" y="858646"/>
                </a:cubicBezTo>
                <a:lnTo>
                  <a:pt x="4724400" y="810414"/>
                </a:lnTo>
                <a:lnTo>
                  <a:pt x="4724400" y="916439"/>
                </a:lnTo>
                <a:lnTo>
                  <a:pt x="4683030" y="982925"/>
                </a:lnTo>
                <a:cubicBezTo>
                  <a:pt x="4504646" y="1237618"/>
                  <a:pt x="4252054" y="1416530"/>
                  <a:pt x="3921884" y="1469889"/>
                </a:cubicBezTo>
                <a:cubicBezTo>
                  <a:pt x="3782100" y="1582602"/>
                  <a:pt x="3625917" y="1667134"/>
                  <a:pt x="3456136" y="1721439"/>
                </a:cubicBezTo>
                <a:cubicBezTo>
                  <a:pt x="3511887" y="1741826"/>
                  <a:pt x="3567869" y="1761662"/>
                  <a:pt x="3624313" y="1780406"/>
                </a:cubicBezTo>
                <a:cubicBezTo>
                  <a:pt x="3850637" y="1855623"/>
                  <a:pt x="4076864" y="1908264"/>
                  <a:pt x="4303638" y="1944400"/>
                </a:cubicBezTo>
                <a:cubicBezTo>
                  <a:pt x="4307581" y="1939634"/>
                  <a:pt x="4311304" y="1935410"/>
                  <a:pt x="4315566" y="1931422"/>
                </a:cubicBezTo>
                <a:cubicBezTo>
                  <a:pt x="4418123" y="1797152"/>
                  <a:pt x="4522970" y="1669642"/>
                  <a:pt x="4664388" y="1574357"/>
                </a:cubicBezTo>
                <a:lnTo>
                  <a:pt x="4724400" y="1537429"/>
                </a:lnTo>
                <a:lnTo>
                  <a:pt x="4724400" y="1589108"/>
                </a:lnTo>
                <a:lnTo>
                  <a:pt x="4644505" y="1640352"/>
                </a:lnTo>
                <a:cubicBezTo>
                  <a:pt x="4543719" y="1713959"/>
                  <a:pt x="4461038" y="1801479"/>
                  <a:pt x="4381603" y="1900149"/>
                </a:cubicBezTo>
                <a:cubicBezTo>
                  <a:pt x="4415438" y="1876488"/>
                  <a:pt x="4447471" y="1849494"/>
                  <a:pt x="4478726" y="1822808"/>
                </a:cubicBezTo>
                <a:cubicBezTo>
                  <a:pt x="4513234" y="1792997"/>
                  <a:pt x="4549530" y="1762011"/>
                  <a:pt x="4588263" y="1735914"/>
                </a:cubicBezTo>
                <a:cubicBezTo>
                  <a:pt x="4619078" y="1714840"/>
                  <a:pt x="4651924" y="1696556"/>
                  <a:pt x="4683216" y="1678902"/>
                </a:cubicBezTo>
                <a:lnTo>
                  <a:pt x="4724400" y="1655121"/>
                </a:lnTo>
                <a:lnTo>
                  <a:pt x="4724400" y="1686869"/>
                </a:lnTo>
                <a:lnTo>
                  <a:pt x="4696172" y="1703058"/>
                </a:lnTo>
                <a:cubicBezTo>
                  <a:pt x="4665104" y="1720165"/>
                  <a:pt x="4632805" y="1738677"/>
                  <a:pt x="4602997" y="1758893"/>
                </a:cubicBezTo>
                <a:cubicBezTo>
                  <a:pt x="4565822" y="1784357"/>
                  <a:pt x="4530304" y="1815035"/>
                  <a:pt x="4496021" y="1844299"/>
                </a:cubicBezTo>
                <a:cubicBezTo>
                  <a:pt x="4470821" y="1865816"/>
                  <a:pt x="4445614" y="1887338"/>
                  <a:pt x="4419004" y="1907617"/>
                </a:cubicBezTo>
                <a:cubicBezTo>
                  <a:pt x="4509516" y="1884856"/>
                  <a:pt x="4599633" y="1841647"/>
                  <a:pt x="4685975" y="1786372"/>
                </a:cubicBezTo>
                <a:lnTo>
                  <a:pt x="4724400" y="1759693"/>
                </a:lnTo>
                <a:lnTo>
                  <a:pt x="4724400" y="1809459"/>
                </a:lnTo>
                <a:lnTo>
                  <a:pt x="4653762" y="1857561"/>
                </a:lnTo>
                <a:cubicBezTo>
                  <a:pt x="4580587" y="1902591"/>
                  <a:pt x="4504944" y="1939172"/>
                  <a:pt x="4428349" y="1963079"/>
                </a:cubicBezTo>
                <a:lnTo>
                  <a:pt x="4724400" y="1990579"/>
                </a:lnTo>
                <a:lnTo>
                  <a:pt x="4724400" y="2065582"/>
                </a:lnTo>
                <a:lnTo>
                  <a:pt x="4686318" y="2063926"/>
                </a:lnTo>
                <a:lnTo>
                  <a:pt x="4724400" y="2085104"/>
                </a:lnTo>
                <a:lnTo>
                  <a:pt x="4724400" y="2178471"/>
                </a:lnTo>
                <a:lnTo>
                  <a:pt x="4617755" y="2122457"/>
                </a:lnTo>
                <a:lnTo>
                  <a:pt x="4724400" y="2196158"/>
                </a:lnTo>
                <a:lnTo>
                  <a:pt x="4724400" y="2230374"/>
                </a:lnTo>
                <a:lnTo>
                  <a:pt x="4573637" y="2126309"/>
                </a:lnTo>
                <a:cubicBezTo>
                  <a:pt x="4608893" y="2177612"/>
                  <a:pt x="4656401" y="2222030"/>
                  <a:pt x="4706850" y="2262541"/>
                </a:cubicBezTo>
                <a:lnTo>
                  <a:pt x="4724400" y="2275857"/>
                </a:lnTo>
                <a:lnTo>
                  <a:pt x="4724400" y="2377131"/>
                </a:lnTo>
                <a:lnTo>
                  <a:pt x="4688201" y="2349925"/>
                </a:lnTo>
                <a:cubicBezTo>
                  <a:pt x="4579462" y="2264619"/>
                  <a:pt x="4483104" y="2181979"/>
                  <a:pt x="4462564" y="2041945"/>
                </a:cubicBezTo>
                <a:cubicBezTo>
                  <a:pt x="4339738" y="2027929"/>
                  <a:pt x="4217123" y="2008847"/>
                  <a:pt x="4094167" y="1984479"/>
                </a:cubicBezTo>
                <a:cubicBezTo>
                  <a:pt x="4361568" y="2318516"/>
                  <a:pt x="4448657" y="2737804"/>
                  <a:pt x="4520397" y="3153822"/>
                </a:cubicBezTo>
                <a:cubicBezTo>
                  <a:pt x="4524234" y="3176690"/>
                  <a:pt x="4478166" y="3233800"/>
                  <a:pt x="4458958" y="3203134"/>
                </a:cubicBezTo>
                <a:cubicBezTo>
                  <a:pt x="4221037" y="2826855"/>
                  <a:pt x="3875607" y="2452063"/>
                  <a:pt x="3972830" y="1973028"/>
                </a:cubicBezTo>
                <a:cubicBezTo>
                  <a:pt x="3973903" y="1968973"/>
                  <a:pt x="3975983" y="1964061"/>
                  <a:pt x="3979154" y="1959605"/>
                </a:cubicBezTo>
                <a:cubicBezTo>
                  <a:pt x="3847070" y="1929437"/>
                  <a:pt x="3715197" y="1894208"/>
                  <a:pt x="3583051" y="1850495"/>
                </a:cubicBezTo>
                <a:cubicBezTo>
                  <a:pt x="3357823" y="1775743"/>
                  <a:pt x="3137042" y="1687421"/>
                  <a:pt x="2922360" y="1586232"/>
                </a:cubicBezTo>
                <a:cubicBezTo>
                  <a:pt x="2956249" y="1697796"/>
                  <a:pt x="3014099" y="1805979"/>
                  <a:pt x="3033099" y="1913175"/>
                </a:cubicBezTo>
                <a:cubicBezTo>
                  <a:pt x="3035371" y="1915419"/>
                  <a:pt x="3037950" y="1918445"/>
                  <a:pt x="3040214" y="1920694"/>
                </a:cubicBezTo>
                <a:cubicBezTo>
                  <a:pt x="3043936" y="1916469"/>
                  <a:pt x="3048200" y="1912482"/>
                  <a:pt x="3051308" y="1911226"/>
                </a:cubicBezTo>
                <a:cubicBezTo>
                  <a:pt x="3335533" y="1788841"/>
                  <a:pt x="3650972" y="2264893"/>
                  <a:pt x="3791335" y="2442781"/>
                </a:cubicBezTo>
                <a:cubicBezTo>
                  <a:pt x="3804329" y="2459223"/>
                  <a:pt x="3763010" y="2515770"/>
                  <a:pt x="3744063" y="2510325"/>
                </a:cubicBezTo>
                <a:cubicBezTo>
                  <a:pt x="3485213" y="2437432"/>
                  <a:pt x="3287280" y="2286035"/>
                  <a:pt x="3103695" y="2105302"/>
                </a:cubicBezTo>
                <a:cubicBezTo>
                  <a:pt x="3126339" y="2333141"/>
                  <a:pt x="3009845" y="2625036"/>
                  <a:pt x="2968137" y="2805672"/>
                </a:cubicBezTo>
                <a:cubicBezTo>
                  <a:pt x="2930699" y="2965580"/>
                  <a:pt x="2891878" y="3078554"/>
                  <a:pt x="2739231" y="3151701"/>
                </a:cubicBezTo>
                <a:cubicBezTo>
                  <a:pt x="2726335" y="3157832"/>
                  <a:pt x="2726972" y="3142650"/>
                  <a:pt x="2728882" y="3135084"/>
                </a:cubicBezTo>
                <a:cubicBezTo>
                  <a:pt x="2806473" y="2811909"/>
                  <a:pt x="2836690" y="2478979"/>
                  <a:pt x="2914282" y="2155807"/>
                </a:cubicBezTo>
                <a:cubicBezTo>
                  <a:pt x="2927505" y="2100241"/>
                  <a:pt x="2969504" y="2020803"/>
                  <a:pt x="2971660" y="1962486"/>
                </a:cubicBezTo>
                <a:cubicBezTo>
                  <a:pt x="2971891" y="1961942"/>
                  <a:pt x="2971575" y="1961166"/>
                  <a:pt x="2971809" y="1960615"/>
                </a:cubicBezTo>
                <a:cubicBezTo>
                  <a:pt x="2971875" y="1957427"/>
                  <a:pt x="2972485" y="1954468"/>
                  <a:pt x="2972315" y="1951821"/>
                </a:cubicBezTo>
                <a:cubicBezTo>
                  <a:pt x="2966359" y="1836632"/>
                  <a:pt x="2865027" y="1683636"/>
                  <a:pt x="2846641" y="1556749"/>
                </a:cubicBezTo>
                <a:cubicBezTo>
                  <a:pt x="2846247" y="1554649"/>
                  <a:pt x="2846851" y="1551688"/>
                  <a:pt x="2847461" y="1548729"/>
                </a:cubicBezTo>
                <a:cubicBezTo>
                  <a:pt x="2570813" y="1412938"/>
                  <a:pt x="2306528" y="1254043"/>
                  <a:pt x="2058558" y="1071804"/>
                </a:cubicBezTo>
                <a:cubicBezTo>
                  <a:pt x="2118947" y="1245450"/>
                  <a:pt x="2231454" y="1407035"/>
                  <a:pt x="2291089" y="1585512"/>
                </a:cubicBezTo>
                <a:cubicBezTo>
                  <a:pt x="2383696" y="1860991"/>
                  <a:pt x="2441466" y="2144264"/>
                  <a:pt x="2473792" y="2432858"/>
                </a:cubicBezTo>
                <a:cubicBezTo>
                  <a:pt x="2475176" y="2446319"/>
                  <a:pt x="2431252" y="2512059"/>
                  <a:pt x="2420124" y="2495762"/>
                </a:cubicBezTo>
                <a:cubicBezTo>
                  <a:pt x="2291230" y="2305989"/>
                  <a:pt x="2208353" y="2083557"/>
                  <a:pt x="2119846" y="1872898"/>
                </a:cubicBezTo>
                <a:cubicBezTo>
                  <a:pt x="2037236" y="1675682"/>
                  <a:pt x="1982639" y="1492905"/>
                  <a:pt x="1995210" y="1288346"/>
                </a:cubicBezTo>
                <a:cubicBezTo>
                  <a:pt x="1948480" y="1372857"/>
                  <a:pt x="1900430" y="1457457"/>
                  <a:pt x="1850975" y="1540820"/>
                </a:cubicBezTo>
                <a:cubicBezTo>
                  <a:pt x="1816437" y="1599587"/>
                  <a:pt x="1789540" y="1661598"/>
                  <a:pt x="1723490" y="1688355"/>
                </a:cubicBezTo>
                <a:cubicBezTo>
                  <a:pt x="1718826" y="1690241"/>
                  <a:pt x="1711811" y="1688563"/>
                  <a:pt x="1710157" y="1683354"/>
                </a:cubicBezTo>
                <a:cubicBezTo>
                  <a:pt x="1675928" y="1583238"/>
                  <a:pt x="1752515" y="1420588"/>
                  <a:pt x="1807265" y="1336896"/>
                </a:cubicBezTo>
                <a:cubicBezTo>
                  <a:pt x="1856904" y="1260695"/>
                  <a:pt x="1925612" y="1200294"/>
                  <a:pt x="2011049" y="1173376"/>
                </a:cubicBezTo>
                <a:cubicBezTo>
                  <a:pt x="2011743" y="1171736"/>
                  <a:pt x="2013211" y="1169782"/>
                  <a:pt x="2014681" y="1167830"/>
                </a:cubicBezTo>
                <a:cubicBezTo>
                  <a:pt x="1995942" y="1119335"/>
                  <a:pt x="1980541" y="1069035"/>
                  <a:pt x="1971037" y="1015438"/>
                </a:cubicBezTo>
                <a:cubicBezTo>
                  <a:pt x="1970873" y="1012795"/>
                  <a:pt x="1971247" y="1010377"/>
                  <a:pt x="1971858" y="1007420"/>
                </a:cubicBezTo>
                <a:cubicBezTo>
                  <a:pt x="1889219" y="944106"/>
                  <a:pt x="1807963" y="877509"/>
                  <a:pt x="1729505" y="808882"/>
                </a:cubicBezTo>
                <a:cubicBezTo>
                  <a:pt x="1652132" y="740719"/>
                  <a:pt x="1577790" y="669969"/>
                  <a:pt x="1506007" y="597733"/>
                </a:cubicBezTo>
                <a:cubicBezTo>
                  <a:pt x="1650265" y="988437"/>
                  <a:pt x="1648039" y="1402749"/>
                  <a:pt x="1499912" y="1795211"/>
                </a:cubicBezTo>
                <a:cubicBezTo>
                  <a:pt x="1496995" y="1803635"/>
                  <a:pt x="1454455" y="1866099"/>
                  <a:pt x="1444926" y="1841464"/>
                </a:cubicBezTo>
                <a:cubicBezTo>
                  <a:pt x="1288444" y="1433999"/>
                  <a:pt x="1179507" y="967467"/>
                  <a:pt x="1425791" y="572788"/>
                </a:cubicBezTo>
                <a:cubicBezTo>
                  <a:pt x="1428418" y="568101"/>
                  <a:pt x="1431907" y="564428"/>
                  <a:pt x="1435390" y="560750"/>
                </a:cubicBezTo>
                <a:cubicBezTo>
                  <a:pt x="1440033" y="554349"/>
                  <a:pt x="1445996" y="547863"/>
                  <a:pt x="1451502" y="542471"/>
                </a:cubicBezTo>
                <a:cubicBezTo>
                  <a:pt x="1361214" y="448553"/>
                  <a:pt x="1275425" y="351231"/>
                  <a:pt x="1194128" y="250903"/>
                </a:cubicBezTo>
                <a:close/>
                <a:moveTo>
                  <a:pt x="890158" y="0"/>
                </a:moveTo>
                <a:lnTo>
                  <a:pt x="937892" y="0"/>
                </a:lnTo>
                <a:lnTo>
                  <a:pt x="924483" y="30495"/>
                </a:lnTo>
                <a:cubicBezTo>
                  <a:pt x="886566" y="121698"/>
                  <a:pt x="856718" y="217584"/>
                  <a:pt x="872288" y="306259"/>
                </a:cubicBezTo>
                <a:cubicBezTo>
                  <a:pt x="896800" y="446040"/>
                  <a:pt x="987449" y="577127"/>
                  <a:pt x="1006247" y="727373"/>
                </a:cubicBezTo>
                <a:cubicBezTo>
                  <a:pt x="1042700" y="1013846"/>
                  <a:pt x="1021035" y="1326579"/>
                  <a:pt x="986481" y="1611960"/>
                </a:cubicBezTo>
                <a:cubicBezTo>
                  <a:pt x="984668" y="1625361"/>
                  <a:pt x="941918" y="1692886"/>
                  <a:pt x="928400" y="1663986"/>
                </a:cubicBezTo>
                <a:cubicBezTo>
                  <a:pt x="723163" y="1233305"/>
                  <a:pt x="596239" y="818387"/>
                  <a:pt x="771281" y="368438"/>
                </a:cubicBezTo>
                <a:lnTo>
                  <a:pt x="200540" y="942511"/>
                </a:lnTo>
                <a:cubicBezTo>
                  <a:pt x="190537" y="952438"/>
                  <a:pt x="161507" y="972341"/>
                  <a:pt x="170253" y="942567"/>
                </a:cubicBezTo>
                <a:cubicBezTo>
                  <a:pt x="222670" y="771614"/>
                  <a:pt x="326261" y="624255"/>
                  <a:pt x="442049" y="489150"/>
                </a:cubicBezTo>
                <a:cubicBezTo>
                  <a:pt x="542966" y="370919"/>
                  <a:pt x="644574" y="322520"/>
                  <a:pt x="788582" y="301724"/>
                </a:cubicBezTo>
                <a:cubicBezTo>
                  <a:pt x="788307" y="293239"/>
                  <a:pt x="787808" y="285302"/>
                  <a:pt x="788312" y="276498"/>
                </a:cubicBezTo>
                <a:cubicBezTo>
                  <a:pt x="793051" y="221208"/>
                  <a:pt x="817827" y="155085"/>
                  <a:pt x="847625" y="89075"/>
                </a:cubicBezTo>
                <a:close/>
                <a:moveTo>
                  <a:pt x="29788" y="0"/>
                </a:moveTo>
                <a:lnTo>
                  <a:pt x="93321" y="0"/>
                </a:lnTo>
                <a:lnTo>
                  <a:pt x="79142" y="68966"/>
                </a:lnTo>
                <a:cubicBezTo>
                  <a:pt x="45734" y="225436"/>
                  <a:pt x="26794" y="379659"/>
                  <a:pt x="21253" y="535687"/>
                </a:cubicBezTo>
                <a:lnTo>
                  <a:pt x="61909" y="380358"/>
                </a:lnTo>
                <a:cubicBezTo>
                  <a:pt x="78826" y="316055"/>
                  <a:pt x="96125" y="249346"/>
                  <a:pt x="118339" y="184712"/>
                </a:cubicBezTo>
                <a:cubicBezTo>
                  <a:pt x="129562" y="152119"/>
                  <a:pt x="141878" y="119997"/>
                  <a:pt x="154192" y="87864"/>
                </a:cubicBezTo>
                <a:lnTo>
                  <a:pt x="186604" y="0"/>
                </a:lnTo>
                <a:lnTo>
                  <a:pt x="216386" y="0"/>
                </a:lnTo>
                <a:lnTo>
                  <a:pt x="180314" y="97640"/>
                </a:lnTo>
                <a:cubicBezTo>
                  <a:pt x="168233" y="129221"/>
                  <a:pt x="155916" y="161350"/>
                  <a:pt x="144924" y="193392"/>
                </a:cubicBezTo>
                <a:cubicBezTo>
                  <a:pt x="123175" y="256933"/>
                  <a:pt x="106102" y="323103"/>
                  <a:pt x="89413" y="386853"/>
                </a:cubicBezTo>
                <a:lnTo>
                  <a:pt x="49686" y="539999"/>
                </a:lnTo>
                <a:cubicBezTo>
                  <a:pt x="112204" y="409054"/>
                  <a:pt x="181190" y="283748"/>
                  <a:pt x="236604" y="152292"/>
                </a:cubicBezTo>
                <a:lnTo>
                  <a:pt x="289375" y="0"/>
                </a:lnTo>
                <a:lnTo>
                  <a:pt x="369729" y="0"/>
                </a:lnTo>
                <a:lnTo>
                  <a:pt x="354160" y="65656"/>
                </a:lnTo>
                <a:cubicBezTo>
                  <a:pt x="272180" y="311007"/>
                  <a:pt x="108679" y="519263"/>
                  <a:pt x="21325" y="763628"/>
                </a:cubicBezTo>
                <a:cubicBezTo>
                  <a:pt x="18671" y="771035"/>
                  <a:pt x="13191" y="778653"/>
                  <a:pt x="6426" y="785104"/>
                </a:cubicBezTo>
                <a:lnTo>
                  <a:pt x="0" y="789215"/>
                </a:lnTo>
                <a:lnTo>
                  <a:pt x="0" y="163142"/>
                </a:lnTo>
                <a:lnTo>
                  <a:pt x="20220" y="37416"/>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31" name="Rectangle 30">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990600"/>
            <a:ext cx="117348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a:extLst>
              <a:ext uri="{FF2B5EF4-FFF2-40B4-BE49-F238E27FC236}">
                <a16:creationId xmlns:a16="http://schemas.microsoft.com/office/drawing/2014/main" id="{A3FC7D14-EE29-4863-88CE-0C53D4B11F94}"/>
              </a:ext>
            </a:extLst>
          </p:cNvPr>
          <p:cNvSpPr>
            <a:spLocks noGrp="1"/>
          </p:cNvSpPr>
          <p:nvPr>
            <p:ph type="title"/>
          </p:nvPr>
        </p:nvSpPr>
        <p:spPr>
          <a:xfrm>
            <a:off x="685801" y="1676400"/>
            <a:ext cx="4953000" cy="1216153"/>
          </a:xfrm>
        </p:spPr>
        <p:txBody>
          <a:bodyPr anchor="t">
            <a:normAutofit/>
          </a:bodyPr>
          <a:lstStyle/>
          <a:p>
            <a:r>
              <a:rPr lang="en-GB" sz="4000" dirty="0"/>
              <a:t>Development of Ideas – Patient Care</a:t>
            </a:r>
          </a:p>
        </p:txBody>
      </p:sp>
      <p:sp>
        <p:nvSpPr>
          <p:cNvPr id="3" name="Content Placeholder 2">
            <a:extLst>
              <a:ext uri="{FF2B5EF4-FFF2-40B4-BE49-F238E27FC236}">
                <a16:creationId xmlns:a16="http://schemas.microsoft.com/office/drawing/2014/main" id="{80CB4425-1DF8-49CD-B9F2-56059DB7C76D}"/>
              </a:ext>
            </a:extLst>
          </p:cNvPr>
          <p:cNvSpPr>
            <a:spLocks noGrp="1"/>
          </p:cNvSpPr>
          <p:nvPr>
            <p:ph idx="1"/>
          </p:nvPr>
        </p:nvSpPr>
        <p:spPr>
          <a:xfrm>
            <a:off x="685800" y="3429000"/>
            <a:ext cx="5474367" cy="2049379"/>
          </a:xfrm>
        </p:spPr>
        <p:txBody>
          <a:bodyPr>
            <a:normAutofit lnSpcReduction="10000"/>
          </a:bodyPr>
          <a:lstStyle/>
          <a:p>
            <a:r>
              <a:rPr lang="en-GB" sz="3200" dirty="0">
                <a:solidFill>
                  <a:schemeClr val="tx1">
                    <a:alpha val="55000"/>
                  </a:schemeClr>
                </a:solidFill>
              </a:rPr>
              <a:t>Biopsychosocial model</a:t>
            </a:r>
          </a:p>
          <a:p>
            <a:r>
              <a:rPr lang="en-GB" sz="3200" dirty="0">
                <a:solidFill>
                  <a:schemeClr val="tx1">
                    <a:alpha val="55000"/>
                  </a:schemeClr>
                </a:solidFill>
              </a:rPr>
              <a:t>Positive Behaviour Support (PBS) model</a:t>
            </a:r>
          </a:p>
          <a:p>
            <a:r>
              <a:rPr lang="en-GB" sz="3200" dirty="0">
                <a:solidFill>
                  <a:schemeClr val="tx1">
                    <a:alpha val="55000"/>
                  </a:schemeClr>
                </a:solidFill>
              </a:rPr>
              <a:t>Newcastle Formulation model </a:t>
            </a:r>
          </a:p>
          <a:p>
            <a:endParaRPr lang="en-GB" sz="2400" dirty="0">
              <a:solidFill>
                <a:schemeClr val="tx1">
                  <a:alpha val="55000"/>
                </a:schemeClr>
              </a:solidFill>
            </a:endParaRPr>
          </a:p>
        </p:txBody>
      </p:sp>
      <p:pic>
        <p:nvPicPr>
          <p:cNvPr id="20" name="Graphic 19" descr="Group">
            <a:extLst>
              <a:ext uri="{FF2B5EF4-FFF2-40B4-BE49-F238E27FC236}">
                <a16:creationId xmlns:a16="http://schemas.microsoft.com/office/drawing/2014/main" id="{90DC09ED-5C20-838F-2046-334B9B1C4D1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819900" y="1676400"/>
            <a:ext cx="3505200" cy="3505200"/>
          </a:xfrm>
          <a:prstGeom prst="rect">
            <a:avLst/>
          </a:prstGeom>
        </p:spPr>
      </p:pic>
      <p:pic>
        <p:nvPicPr>
          <p:cNvPr id="5" name="Picture 4">
            <a:extLst>
              <a:ext uri="{FF2B5EF4-FFF2-40B4-BE49-F238E27FC236}">
                <a16:creationId xmlns:a16="http://schemas.microsoft.com/office/drawing/2014/main" id="{0CB619EB-DE83-4980-8246-BB58253FF27A}"/>
              </a:ext>
            </a:extLst>
          </p:cNvPr>
          <p:cNvPicPr>
            <a:picLocks noChangeAspect="1"/>
          </p:cNvPicPr>
          <p:nvPr/>
        </p:nvPicPr>
        <p:blipFill>
          <a:blip r:embed="rId4"/>
          <a:stretch>
            <a:fillRect/>
          </a:stretch>
        </p:blipFill>
        <p:spPr>
          <a:xfrm>
            <a:off x="9448602" y="62375"/>
            <a:ext cx="2286198" cy="847417"/>
          </a:xfrm>
          <a:prstGeom prst="rect">
            <a:avLst/>
          </a:prstGeom>
        </p:spPr>
      </p:pic>
    </p:spTree>
    <p:extLst>
      <p:ext uri="{BB962C8B-B14F-4D97-AF65-F5344CB8AC3E}">
        <p14:creationId xmlns:p14="http://schemas.microsoft.com/office/powerpoint/2010/main" val="156244974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 name="Content Placeholder 4" descr="Diagram&#10;&#10;Description automatically generated">
            <a:extLst>
              <a:ext uri="{FF2B5EF4-FFF2-40B4-BE49-F238E27FC236}">
                <a16:creationId xmlns:a16="http://schemas.microsoft.com/office/drawing/2014/main" id="{7EF6AFC2-D822-4B7E-B6A5-7690E1BF73DA}"/>
              </a:ext>
            </a:extLst>
          </p:cNvPr>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1190625" y="180975"/>
            <a:ext cx="3886200" cy="3045929"/>
          </a:xfrm>
          <a:prstGeom prst="rect">
            <a:avLst/>
          </a:prstGeom>
        </p:spPr>
      </p:pic>
      <p:pic>
        <p:nvPicPr>
          <p:cNvPr id="13" name="Picture 12" descr="Diagram&#10;&#10;Description automatically generated">
            <a:extLst>
              <a:ext uri="{FF2B5EF4-FFF2-40B4-BE49-F238E27FC236}">
                <a16:creationId xmlns:a16="http://schemas.microsoft.com/office/drawing/2014/main" id="{6F1CF331-D537-4F2A-9DF6-6EA76246A86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90525" y="3631096"/>
            <a:ext cx="5493441" cy="2979088"/>
          </a:xfrm>
          <a:prstGeom prst="rect">
            <a:avLst/>
          </a:prstGeom>
        </p:spPr>
      </p:pic>
      <p:sp>
        <p:nvSpPr>
          <p:cNvPr id="22" name="Rectangle 21">
            <a:extLst>
              <a:ext uri="{FF2B5EF4-FFF2-40B4-BE49-F238E27FC236}">
                <a16:creationId xmlns:a16="http://schemas.microsoft.com/office/drawing/2014/main" id="{799448F2-0E5B-42DA-B2D1-11A14E947BD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050280" y="0"/>
            <a:ext cx="91440" cy="685800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ectangle 23">
            <a:extLst>
              <a:ext uri="{FF2B5EF4-FFF2-40B4-BE49-F238E27FC236}">
                <a16:creationId xmlns:a16="http://schemas.microsoft.com/office/drawing/2014/main" id="{4E8A7552-20E1-4F34-ADAB-C1DB6634D47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3383280"/>
            <a:ext cx="6126480" cy="9144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7" name="Picture 16" descr="Chart, bubble chart&#10;&#10;Description automatically generated">
            <a:extLst>
              <a:ext uri="{FF2B5EF4-FFF2-40B4-BE49-F238E27FC236}">
                <a16:creationId xmlns:a16="http://schemas.microsoft.com/office/drawing/2014/main" id="{ACBC9EF1-BB43-4885-8BAF-044D1F3461D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308034" y="629678"/>
            <a:ext cx="5426764" cy="5454034"/>
          </a:xfrm>
          <a:prstGeom prst="rect">
            <a:avLst/>
          </a:prstGeom>
        </p:spPr>
      </p:pic>
      <p:pic>
        <p:nvPicPr>
          <p:cNvPr id="3" name="Picture 2">
            <a:extLst>
              <a:ext uri="{FF2B5EF4-FFF2-40B4-BE49-F238E27FC236}">
                <a16:creationId xmlns:a16="http://schemas.microsoft.com/office/drawing/2014/main" id="{1CBDEB41-70D6-42F9-91CD-1A876414121A}"/>
              </a:ext>
            </a:extLst>
          </p:cNvPr>
          <p:cNvPicPr>
            <a:picLocks noChangeAspect="1"/>
          </p:cNvPicPr>
          <p:nvPr/>
        </p:nvPicPr>
        <p:blipFill>
          <a:blip r:embed="rId5"/>
          <a:stretch>
            <a:fillRect/>
          </a:stretch>
        </p:blipFill>
        <p:spPr>
          <a:xfrm>
            <a:off x="9781574" y="93649"/>
            <a:ext cx="2286198" cy="847417"/>
          </a:xfrm>
          <a:prstGeom prst="rect">
            <a:avLst/>
          </a:prstGeom>
        </p:spPr>
      </p:pic>
    </p:spTree>
    <p:extLst>
      <p:ext uri="{BB962C8B-B14F-4D97-AF65-F5344CB8AC3E}">
        <p14:creationId xmlns:p14="http://schemas.microsoft.com/office/powerpoint/2010/main" val="358183799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27427488-068E-4B55-AC8D-CD070B8CD46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69007781-1AEE-4FE2-8527-FF7B46F123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 y="-1"/>
            <a:ext cx="12191999" cy="4267200"/>
            <a:chOff x="7467600" y="0"/>
            <a:chExt cx="4724400" cy="6858000"/>
          </a:xfrm>
        </p:grpSpPr>
        <p:sp>
          <p:nvSpPr>
            <p:cNvPr id="11" name="Rectangle 10">
              <a:extLst>
                <a:ext uri="{FF2B5EF4-FFF2-40B4-BE49-F238E27FC236}">
                  <a16:creationId xmlns:a16="http://schemas.microsoft.com/office/drawing/2014/main" id="{0E7F342F-8F86-41FC-A9DE-865B16F5028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9FA5174A-CE0B-42D0-8DA3-4E995C0926C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DE35DE37-E5F4-4D1E-8AE0-8A7D46F3B33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4267200"/>
          </a:xfrm>
          <a:custGeom>
            <a:avLst/>
            <a:gdLst>
              <a:gd name="connsiteX0" fmla="*/ 2537169 w 12192000"/>
              <a:gd name="connsiteY0" fmla="*/ 4125568 h 4267200"/>
              <a:gd name="connsiteX1" fmla="*/ 3246267 w 12192000"/>
              <a:gd name="connsiteY1" fmla="*/ 4262961 h 4267200"/>
              <a:gd name="connsiteX2" fmla="*/ 3253970 w 12192000"/>
              <a:gd name="connsiteY2" fmla="*/ 4267200 h 4267200"/>
              <a:gd name="connsiteX3" fmla="*/ 3071791 w 12192000"/>
              <a:gd name="connsiteY3" fmla="*/ 4267200 h 4267200"/>
              <a:gd name="connsiteX4" fmla="*/ 2975095 w 12192000"/>
              <a:gd name="connsiteY4" fmla="*/ 4243356 h 4267200"/>
              <a:gd name="connsiteX5" fmla="*/ 2626982 w 12192000"/>
              <a:gd name="connsiteY5" fmla="*/ 4206450 h 4267200"/>
              <a:gd name="connsiteX6" fmla="*/ 2490617 w 12192000"/>
              <a:gd name="connsiteY6" fmla="*/ 4206951 h 4267200"/>
              <a:gd name="connsiteX7" fmla="*/ 2819869 w 12192000"/>
              <a:gd name="connsiteY7" fmla="*/ 4252936 h 4267200"/>
              <a:gd name="connsiteX8" fmla="*/ 2900997 w 12192000"/>
              <a:gd name="connsiteY8" fmla="*/ 4267200 h 4267200"/>
              <a:gd name="connsiteX9" fmla="*/ 2705858 w 12192000"/>
              <a:gd name="connsiteY9" fmla="*/ 4267200 h 4267200"/>
              <a:gd name="connsiteX10" fmla="*/ 2561467 w 12192000"/>
              <a:gd name="connsiteY10" fmla="*/ 4246270 h 4267200"/>
              <a:gd name="connsiteX11" fmla="*/ 2305292 w 12192000"/>
              <a:gd name="connsiteY11" fmla="*/ 4219492 h 4267200"/>
              <a:gd name="connsiteX12" fmla="*/ 2409349 w 12192000"/>
              <a:gd name="connsiteY12" fmla="*/ 4267200 h 4267200"/>
              <a:gd name="connsiteX13" fmla="*/ 2266705 w 12192000"/>
              <a:gd name="connsiteY13" fmla="*/ 4267200 h 4267200"/>
              <a:gd name="connsiteX14" fmla="*/ 2183576 w 12192000"/>
              <a:gd name="connsiteY14" fmla="*/ 4227150 h 4267200"/>
              <a:gd name="connsiteX15" fmla="*/ 2151029 w 12192000"/>
              <a:gd name="connsiteY15" fmla="*/ 4146947 h 4267200"/>
              <a:gd name="connsiteX16" fmla="*/ 2537169 w 12192000"/>
              <a:gd name="connsiteY16" fmla="*/ 4125568 h 4267200"/>
              <a:gd name="connsiteX17" fmla="*/ 9258094 w 12192000"/>
              <a:gd name="connsiteY17" fmla="*/ 3958602 h 4267200"/>
              <a:gd name="connsiteX18" fmla="*/ 8526712 w 12192000"/>
              <a:gd name="connsiteY18" fmla="*/ 4119804 h 4267200"/>
              <a:gd name="connsiteX19" fmla="*/ 9258094 w 12192000"/>
              <a:gd name="connsiteY19" fmla="*/ 3958602 h 4267200"/>
              <a:gd name="connsiteX20" fmla="*/ 9168987 w 12192000"/>
              <a:gd name="connsiteY20" fmla="*/ 3919232 h 4267200"/>
              <a:gd name="connsiteX21" fmla="*/ 8603910 w 12192000"/>
              <a:gd name="connsiteY21" fmla="*/ 4068895 h 4267200"/>
              <a:gd name="connsiteX22" fmla="*/ 9252382 w 12192000"/>
              <a:gd name="connsiteY22" fmla="*/ 3927759 h 4267200"/>
              <a:gd name="connsiteX23" fmla="*/ 9168987 w 12192000"/>
              <a:gd name="connsiteY23" fmla="*/ 3919232 h 4267200"/>
              <a:gd name="connsiteX24" fmla="*/ 1635889 w 12192000"/>
              <a:gd name="connsiteY24" fmla="*/ 3709494 h 4267200"/>
              <a:gd name="connsiteX25" fmla="*/ 1634800 w 12192000"/>
              <a:gd name="connsiteY25" fmla="*/ 3731111 h 4267200"/>
              <a:gd name="connsiteX26" fmla="*/ 1635889 w 12192000"/>
              <a:gd name="connsiteY26" fmla="*/ 3709494 h 4267200"/>
              <a:gd name="connsiteX27" fmla="*/ 3174829 w 12192000"/>
              <a:gd name="connsiteY27" fmla="*/ 3620110 h 4267200"/>
              <a:gd name="connsiteX28" fmla="*/ 3189263 w 12192000"/>
              <a:gd name="connsiteY28" fmla="*/ 3625726 h 4267200"/>
              <a:gd name="connsiteX29" fmla="*/ 3560912 w 12192000"/>
              <a:gd name="connsiteY29" fmla="*/ 4079863 h 4267200"/>
              <a:gd name="connsiteX30" fmla="*/ 3611854 w 12192000"/>
              <a:gd name="connsiteY30" fmla="*/ 4188366 h 4267200"/>
              <a:gd name="connsiteX31" fmla="*/ 3631583 w 12192000"/>
              <a:gd name="connsiteY31" fmla="*/ 4267200 h 4267200"/>
              <a:gd name="connsiteX32" fmla="*/ 3575699 w 12192000"/>
              <a:gd name="connsiteY32" fmla="*/ 4267200 h 4267200"/>
              <a:gd name="connsiteX33" fmla="*/ 3575567 w 12192000"/>
              <a:gd name="connsiteY33" fmla="*/ 4263588 h 4267200"/>
              <a:gd name="connsiteX34" fmla="*/ 3467355 w 12192000"/>
              <a:gd name="connsiteY34" fmla="*/ 3988130 h 4267200"/>
              <a:gd name="connsiteX35" fmla="*/ 3310753 w 12192000"/>
              <a:gd name="connsiteY35" fmla="*/ 3787140 h 4267200"/>
              <a:gd name="connsiteX36" fmla="*/ 3291335 w 12192000"/>
              <a:gd name="connsiteY36" fmla="*/ 3767420 h 4267200"/>
              <a:gd name="connsiteX37" fmla="*/ 3390805 w 12192000"/>
              <a:gd name="connsiteY37" fmla="*/ 3937163 h 4267200"/>
              <a:gd name="connsiteX38" fmla="*/ 3545740 w 12192000"/>
              <a:gd name="connsiteY38" fmla="*/ 4251102 h 4267200"/>
              <a:gd name="connsiteX39" fmla="*/ 3550709 w 12192000"/>
              <a:gd name="connsiteY39" fmla="*/ 4267200 h 4267200"/>
              <a:gd name="connsiteX40" fmla="*/ 3513586 w 12192000"/>
              <a:gd name="connsiteY40" fmla="*/ 4267200 h 4267200"/>
              <a:gd name="connsiteX41" fmla="*/ 3470728 w 12192000"/>
              <a:gd name="connsiteY41" fmla="*/ 4152456 h 4267200"/>
              <a:gd name="connsiteX42" fmla="*/ 3364433 w 12192000"/>
              <a:gd name="connsiteY42" fmla="*/ 3953121 h 4267200"/>
              <a:gd name="connsiteX43" fmla="*/ 3316479 w 12192000"/>
              <a:gd name="connsiteY43" fmla="*/ 3872136 h 4267200"/>
              <a:gd name="connsiteX44" fmla="*/ 3504482 w 12192000"/>
              <a:gd name="connsiteY44" fmla="*/ 4267200 h 4267200"/>
              <a:gd name="connsiteX45" fmla="*/ 3467547 w 12192000"/>
              <a:gd name="connsiteY45" fmla="*/ 4267200 h 4267200"/>
              <a:gd name="connsiteX46" fmla="*/ 3177952 w 12192000"/>
              <a:gd name="connsiteY46" fmla="*/ 3657386 h 4267200"/>
              <a:gd name="connsiteX47" fmla="*/ 3174829 w 12192000"/>
              <a:gd name="connsiteY47" fmla="*/ 3620110 h 4267200"/>
              <a:gd name="connsiteX48" fmla="*/ 11279315 w 12192000"/>
              <a:gd name="connsiteY48" fmla="*/ 3618448 h 4267200"/>
              <a:gd name="connsiteX49" fmla="*/ 11317765 w 12192000"/>
              <a:gd name="connsiteY49" fmla="*/ 3638405 h 4267200"/>
              <a:gd name="connsiteX50" fmla="*/ 11304886 w 12192000"/>
              <a:gd name="connsiteY50" fmla="*/ 4200582 h 4267200"/>
              <a:gd name="connsiteX51" fmla="*/ 11298904 w 12192000"/>
              <a:gd name="connsiteY51" fmla="*/ 4267200 h 4267200"/>
              <a:gd name="connsiteX52" fmla="*/ 11213088 w 12192000"/>
              <a:gd name="connsiteY52" fmla="*/ 4267200 h 4267200"/>
              <a:gd name="connsiteX53" fmla="*/ 11219157 w 12192000"/>
              <a:gd name="connsiteY53" fmla="*/ 4210725 h 4267200"/>
              <a:gd name="connsiteX54" fmla="*/ 11225213 w 12192000"/>
              <a:gd name="connsiteY54" fmla="*/ 3936722 h 4267200"/>
              <a:gd name="connsiteX55" fmla="*/ 11182914 w 12192000"/>
              <a:gd name="connsiteY55" fmla="*/ 4196771 h 4267200"/>
              <a:gd name="connsiteX56" fmla="*/ 11172266 w 12192000"/>
              <a:gd name="connsiteY56" fmla="*/ 4267200 h 4267200"/>
              <a:gd name="connsiteX57" fmla="*/ 11140975 w 12192000"/>
              <a:gd name="connsiteY57" fmla="*/ 4267200 h 4267200"/>
              <a:gd name="connsiteX58" fmla="*/ 11152239 w 12192000"/>
              <a:gd name="connsiteY58" fmla="*/ 4192628 h 4267200"/>
              <a:gd name="connsiteX59" fmla="*/ 11201005 w 12192000"/>
              <a:gd name="connsiteY59" fmla="*/ 3900089 h 4267200"/>
              <a:gd name="connsiteX60" fmla="*/ 11105754 w 12192000"/>
              <a:gd name="connsiteY60" fmla="*/ 4139192 h 4267200"/>
              <a:gd name="connsiteX61" fmla="*/ 11065821 w 12192000"/>
              <a:gd name="connsiteY61" fmla="*/ 4267200 h 4267200"/>
              <a:gd name="connsiteX62" fmla="*/ 10978133 w 12192000"/>
              <a:gd name="connsiteY62" fmla="*/ 4267200 h 4267200"/>
              <a:gd name="connsiteX63" fmla="*/ 11088889 w 12192000"/>
              <a:gd name="connsiteY63" fmla="*/ 3963916 h 4267200"/>
              <a:gd name="connsiteX64" fmla="*/ 11231212 w 12192000"/>
              <a:gd name="connsiteY64" fmla="*/ 3645474 h 4267200"/>
              <a:gd name="connsiteX65" fmla="*/ 11279315 w 12192000"/>
              <a:gd name="connsiteY65" fmla="*/ 3618448 h 4267200"/>
              <a:gd name="connsiteX66" fmla="*/ 10296877 w 12192000"/>
              <a:gd name="connsiteY66" fmla="*/ 3526602 h 4267200"/>
              <a:gd name="connsiteX67" fmla="*/ 10314210 w 12192000"/>
              <a:gd name="connsiteY67" fmla="*/ 3538353 h 4267200"/>
              <a:gd name="connsiteX68" fmla="*/ 10450858 w 12192000"/>
              <a:gd name="connsiteY68" fmla="*/ 3902477 h 4267200"/>
              <a:gd name="connsiteX69" fmla="*/ 10572255 w 12192000"/>
              <a:gd name="connsiteY69" fmla="*/ 4267200 h 4267200"/>
              <a:gd name="connsiteX70" fmla="*/ 10477642 w 12192000"/>
              <a:gd name="connsiteY70" fmla="*/ 4267200 h 4267200"/>
              <a:gd name="connsiteX71" fmla="*/ 10436479 w 12192000"/>
              <a:gd name="connsiteY71" fmla="*/ 4144570 h 4267200"/>
              <a:gd name="connsiteX72" fmla="*/ 10277529 w 12192000"/>
              <a:gd name="connsiteY72" fmla="*/ 3701307 h 4267200"/>
              <a:gd name="connsiteX73" fmla="*/ 10276797 w 12192000"/>
              <a:gd name="connsiteY73" fmla="*/ 3708672 h 4267200"/>
              <a:gd name="connsiteX74" fmla="*/ 10385906 w 12192000"/>
              <a:gd name="connsiteY74" fmla="*/ 4147031 h 4267200"/>
              <a:gd name="connsiteX75" fmla="*/ 10431445 w 12192000"/>
              <a:gd name="connsiteY75" fmla="*/ 4267200 h 4267200"/>
              <a:gd name="connsiteX76" fmla="*/ 10398237 w 12192000"/>
              <a:gd name="connsiteY76" fmla="*/ 4267200 h 4267200"/>
              <a:gd name="connsiteX77" fmla="*/ 10356661 w 12192000"/>
              <a:gd name="connsiteY77" fmla="*/ 4157302 h 4267200"/>
              <a:gd name="connsiteX78" fmla="*/ 10268559 w 12192000"/>
              <a:gd name="connsiteY78" fmla="*/ 3871054 h 4267200"/>
              <a:gd name="connsiteX79" fmla="*/ 10340065 w 12192000"/>
              <a:gd name="connsiteY79" fmla="*/ 4201637 h 4267200"/>
              <a:gd name="connsiteX80" fmla="*/ 10368861 w 12192000"/>
              <a:gd name="connsiteY80" fmla="*/ 4267200 h 4267200"/>
              <a:gd name="connsiteX81" fmla="*/ 10267862 w 12192000"/>
              <a:gd name="connsiteY81" fmla="*/ 4267200 h 4267200"/>
              <a:gd name="connsiteX82" fmla="*/ 10236210 w 12192000"/>
              <a:gd name="connsiteY82" fmla="*/ 4185635 h 4267200"/>
              <a:gd name="connsiteX83" fmla="*/ 10225980 w 12192000"/>
              <a:gd name="connsiteY83" fmla="*/ 3561061 h 4267200"/>
              <a:gd name="connsiteX84" fmla="*/ 10296877 w 12192000"/>
              <a:gd name="connsiteY84" fmla="*/ 3526602 h 4267200"/>
              <a:gd name="connsiteX85" fmla="*/ 3429186 w 12192000"/>
              <a:gd name="connsiteY85" fmla="*/ 3458784 h 4267200"/>
              <a:gd name="connsiteX86" fmla="*/ 3446761 w 12192000"/>
              <a:gd name="connsiteY86" fmla="*/ 3461278 h 4267200"/>
              <a:gd name="connsiteX87" fmla="*/ 4419733 w 12192000"/>
              <a:gd name="connsiteY87" fmla="*/ 3963555 h 4267200"/>
              <a:gd name="connsiteX88" fmla="*/ 4659448 w 12192000"/>
              <a:gd name="connsiteY88" fmla="*/ 4172746 h 4267200"/>
              <a:gd name="connsiteX89" fmla="*/ 4719140 w 12192000"/>
              <a:gd name="connsiteY89" fmla="*/ 4267200 h 4267200"/>
              <a:gd name="connsiteX90" fmla="*/ 4641222 w 12192000"/>
              <a:gd name="connsiteY90" fmla="*/ 4267200 h 4267200"/>
              <a:gd name="connsiteX91" fmla="*/ 4599968 w 12192000"/>
              <a:gd name="connsiteY91" fmla="*/ 4207074 h 4267200"/>
              <a:gd name="connsiteX92" fmla="*/ 4136093 w 12192000"/>
              <a:gd name="connsiteY92" fmla="*/ 3858466 h 4267200"/>
              <a:gd name="connsiteX93" fmla="*/ 3670252 w 12192000"/>
              <a:gd name="connsiteY93" fmla="*/ 3622798 h 4267200"/>
              <a:gd name="connsiteX94" fmla="*/ 3817258 w 12192000"/>
              <a:gd name="connsiteY94" fmla="*/ 3723577 h 4267200"/>
              <a:gd name="connsiteX95" fmla="*/ 4000461 w 12192000"/>
              <a:gd name="connsiteY95" fmla="*/ 3855966 h 4267200"/>
              <a:gd name="connsiteX96" fmla="*/ 4088180 w 12192000"/>
              <a:gd name="connsiteY96" fmla="*/ 3929774 h 4267200"/>
              <a:gd name="connsiteX97" fmla="*/ 4184555 w 12192000"/>
              <a:gd name="connsiteY97" fmla="*/ 4010683 h 4267200"/>
              <a:gd name="connsiteX98" fmla="*/ 4399563 w 12192000"/>
              <a:gd name="connsiteY98" fmla="*/ 4158106 h 4267200"/>
              <a:gd name="connsiteX99" fmla="*/ 4546299 w 12192000"/>
              <a:gd name="connsiteY99" fmla="*/ 4254934 h 4267200"/>
              <a:gd name="connsiteX100" fmla="*/ 4561743 w 12192000"/>
              <a:gd name="connsiteY100" fmla="*/ 4267200 h 4267200"/>
              <a:gd name="connsiteX101" fmla="*/ 4509274 w 12192000"/>
              <a:gd name="connsiteY101" fmla="*/ 4267200 h 4267200"/>
              <a:gd name="connsiteX102" fmla="*/ 4383389 w 12192000"/>
              <a:gd name="connsiteY102" fmla="*/ 4184369 h 4267200"/>
              <a:gd name="connsiteX103" fmla="*/ 4165508 w 12192000"/>
              <a:gd name="connsiteY103" fmla="*/ 4035196 h 4267200"/>
              <a:gd name="connsiteX104" fmla="*/ 4068162 w 12192000"/>
              <a:gd name="connsiteY104" fmla="*/ 3953394 h 4267200"/>
              <a:gd name="connsiteX105" fmla="*/ 3981416 w 12192000"/>
              <a:gd name="connsiteY105" fmla="*/ 3880482 h 4267200"/>
              <a:gd name="connsiteX106" fmla="*/ 3800147 w 12192000"/>
              <a:gd name="connsiteY106" fmla="*/ 3749872 h 4267200"/>
              <a:gd name="connsiteX107" fmla="*/ 3655073 w 12192000"/>
              <a:gd name="connsiteY107" fmla="*/ 3650884 h 4267200"/>
              <a:gd name="connsiteX108" fmla="*/ 3989938 w 12192000"/>
              <a:gd name="connsiteY108" fmla="*/ 3991685 h 4267200"/>
              <a:gd name="connsiteX109" fmla="*/ 4393907 w 12192000"/>
              <a:gd name="connsiteY109" fmla="*/ 4261258 h 4267200"/>
              <a:gd name="connsiteX110" fmla="*/ 4408201 w 12192000"/>
              <a:gd name="connsiteY110" fmla="*/ 4267200 h 4267200"/>
              <a:gd name="connsiteX111" fmla="*/ 4250346 w 12192000"/>
              <a:gd name="connsiteY111" fmla="*/ 4267200 h 4267200"/>
              <a:gd name="connsiteX112" fmla="*/ 4245269 w 12192000"/>
              <a:gd name="connsiteY112" fmla="*/ 4265040 h 4267200"/>
              <a:gd name="connsiteX113" fmla="*/ 4036318 w 12192000"/>
              <a:gd name="connsiteY113" fmla="*/ 4147013 h 4267200"/>
              <a:gd name="connsiteX114" fmla="*/ 3432098 w 12192000"/>
              <a:gd name="connsiteY114" fmla="*/ 3537312 h 4267200"/>
              <a:gd name="connsiteX115" fmla="*/ 3429186 w 12192000"/>
              <a:gd name="connsiteY115" fmla="*/ 3458784 h 4267200"/>
              <a:gd name="connsiteX116" fmla="*/ 9334796 w 12192000"/>
              <a:gd name="connsiteY116" fmla="*/ 3456584 h 4267200"/>
              <a:gd name="connsiteX117" fmla="*/ 9651570 w 12192000"/>
              <a:gd name="connsiteY117" fmla="*/ 3826505 h 4267200"/>
              <a:gd name="connsiteX118" fmla="*/ 9334796 w 12192000"/>
              <a:gd name="connsiteY118" fmla="*/ 3456584 h 4267200"/>
              <a:gd name="connsiteX119" fmla="*/ 4440129 w 12192000"/>
              <a:gd name="connsiteY119" fmla="*/ 3448571 h 4267200"/>
              <a:gd name="connsiteX120" fmla="*/ 4856525 w 12192000"/>
              <a:gd name="connsiteY120" fmla="*/ 3915351 h 4267200"/>
              <a:gd name="connsiteX121" fmla="*/ 5059055 w 12192000"/>
              <a:gd name="connsiteY121" fmla="*/ 4108918 h 4267200"/>
              <a:gd name="connsiteX122" fmla="*/ 5290070 w 12192000"/>
              <a:gd name="connsiteY122" fmla="*/ 4263619 h 4267200"/>
              <a:gd name="connsiteX123" fmla="*/ 4834991 w 12192000"/>
              <a:gd name="connsiteY123" fmla="*/ 3830985 h 4267200"/>
              <a:gd name="connsiteX124" fmla="*/ 4440129 w 12192000"/>
              <a:gd name="connsiteY124" fmla="*/ 3448571 h 4267200"/>
              <a:gd name="connsiteX125" fmla="*/ 5425834 w 12192000"/>
              <a:gd name="connsiteY125" fmla="*/ 3162785 h 4267200"/>
              <a:gd name="connsiteX126" fmla="*/ 5401644 w 12192000"/>
              <a:gd name="connsiteY126" fmla="*/ 3617847 h 4267200"/>
              <a:gd name="connsiteX127" fmla="*/ 5467256 w 12192000"/>
              <a:gd name="connsiteY127" fmla="*/ 4175494 h 4267200"/>
              <a:gd name="connsiteX128" fmla="*/ 5448069 w 12192000"/>
              <a:gd name="connsiteY128" fmla="*/ 3567554 h 4267200"/>
              <a:gd name="connsiteX129" fmla="*/ 1318687 w 12192000"/>
              <a:gd name="connsiteY129" fmla="*/ 3113840 h 4267200"/>
              <a:gd name="connsiteX130" fmla="*/ 1066793 w 12192000"/>
              <a:gd name="connsiteY130" fmla="*/ 3212171 h 4267200"/>
              <a:gd name="connsiteX131" fmla="*/ 993319 w 12192000"/>
              <a:gd name="connsiteY131" fmla="*/ 3247648 h 4267200"/>
              <a:gd name="connsiteX132" fmla="*/ 853081 w 12192000"/>
              <a:gd name="connsiteY132" fmla="*/ 3312410 h 4267200"/>
              <a:gd name="connsiteX133" fmla="*/ 805957 w 12192000"/>
              <a:gd name="connsiteY133" fmla="*/ 3330443 h 4267200"/>
              <a:gd name="connsiteX134" fmla="*/ 1318687 w 12192000"/>
              <a:gd name="connsiteY134" fmla="*/ 3113840 h 4267200"/>
              <a:gd name="connsiteX135" fmla="*/ 5453702 w 12192000"/>
              <a:gd name="connsiteY135" fmla="*/ 3090882 h 4267200"/>
              <a:gd name="connsiteX136" fmla="*/ 5480135 w 12192000"/>
              <a:gd name="connsiteY136" fmla="*/ 3565802 h 4267200"/>
              <a:gd name="connsiteX137" fmla="*/ 5499023 w 12192000"/>
              <a:gd name="connsiteY137" fmla="*/ 4166310 h 4267200"/>
              <a:gd name="connsiteX138" fmla="*/ 5547022 w 12192000"/>
              <a:gd name="connsiteY138" fmla="*/ 3607838 h 4267200"/>
              <a:gd name="connsiteX139" fmla="*/ 5515964 w 12192000"/>
              <a:gd name="connsiteY139" fmla="*/ 3378541 h 4267200"/>
              <a:gd name="connsiteX140" fmla="*/ 5453702 w 12192000"/>
              <a:gd name="connsiteY140" fmla="*/ 3090882 h 4267200"/>
              <a:gd name="connsiteX141" fmla="*/ 9790480 w 12192000"/>
              <a:gd name="connsiteY141" fmla="*/ 3078533 h 4267200"/>
              <a:gd name="connsiteX142" fmla="*/ 9763295 w 12192000"/>
              <a:gd name="connsiteY142" fmla="*/ 3245370 h 4267200"/>
              <a:gd name="connsiteX143" fmla="*/ 9736458 w 12192000"/>
              <a:gd name="connsiteY143" fmla="*/ 3758413 h 4267200"/>
              <a:gd name="connsiteX144" fmla="*/ 9763499 w 12192000"/>
              <a:gd name="connsiteY144" fmla="*/ 3528057 h 4267200"/>
              <a:gd name="connsiteX145" fmla="*/ 9793906 w 12192000"/>
              <a:gd name="connsiteY145" fmla="*/ 3231157 h 4267200"/>
              <a:gd name="connsiteX146" fmla="*/ 9791874 w 12192000"/>
              <a:gd name="connsiteY146" fmla="*/ 3142788 h 4267200"/>
              <a:gd name="connsiteX147" fmla="*/ 9790480 w 12192000"/>
              <a:gd name="connsiteY147" fmla="*/ 3078533 h 4267200"/>
              <a:gd name="connsiteX148" fmla="*/ 1238695 w 12192000"/>
              <a:gd name="connsiteY148" fmla="*/ 3076820 h 4267200"/>
              <a:gd name="connsiteX149" fmla="*/ 716371 w 12192000"/>
              <a:gd name="connsiteY149" fmla="*/ 3293249 h 4267200"/>
              <a:gd name="connsiteX150" fmla="*/ 579522 w 12192000"/>
              <a:gd name="connsiteY150" fmla="*/ 3371759 h 4267200"/>
              <a:gd name="connsiteX151" fmla="*/ 600288 w 12192000"/>
              <a:gd name="connsiteY151" fmla="*/ 3365555 h 4267200"/>
              <a:gd name="connsiteX152" fmla="*/ 840692 w 12192000"/>
              <a:gd name="connsiteY152" fmla="*/ 3284921 h 4267200"/>
              <a:gd name="connsiteX153" fmla="*/ 979248 w 12192000"/>
              <a:gd name="connsiteY153" fmla="*/ 3221003 h 4267200"/>
              <a:gd name="connsiteX154" fmla="*/ 1053282 w 12192000"/>
              <a:gd name="connsiteY154" fmla="*/ 3185247 h 4267200"/>
              <a:gd name="connsiteX155" fmla="*/ 1320603 w 12192000"/>
              <a:gd name="connsiteY155" fmla="*/ 3081281 h 4267200"/>
              <a:gd name="connsiteX156" fmla="*/ 1238695 w 12192000"/>
              <a:gd name="connsiteY156" fmla="*/ 3076820 h 4267200"/>
              <a:gd name="connsiteX157" fmla="*/ 5425627 w 12192000"/>
              <a:gd name="connsiteY157" fmla="*/ 2954192 h 4267200"/>
              <a:gd name="connsiteX158" fmla="*/ 5470770 w 12192000"/>
              <a:gd name="connsiteY158" fmla="*/ 3005435 h 4267200"/>
              <a:gd name="connsiteX159" fmla="*/ 5567647 w 12192000"/>
              <a:gd name="connsiteY159" fmla="*/ 4190286 h 4267200"/>
              <a:gd name="connsiteX160" fmla="*/ 5545854 w 12192000"/>
              <a:gd name="connsiteY160" fmla="*/ 4267200 h 4267200"/>
              <a:gd name="connsiteX161" fmla="*/ 5391871 w 12192000"/>
              <a:gd name="connsiteY161" fmla="*/ 4267200 h 4267200"/>
              <a:gd name="connsiteX162" fmla="*/ 5318171 w 12192000"/>
              <a:gd name="connsiteY162" fmla="*/ 4175818 h 4267200"/>
              <a:gd name="connsiteX163" fmla="*/ 4943646 w 12192000"/>
              <a:gd name="connsiteY163" fmla="*/ 3822916 h 4267200"/>
              <a:gd name="connsiteX164" fmla="*/ 4594837 w 12192000"/>
              <a:gd name="connsiteY164" fmla="*/ 3532274 h 4267200"/>
              <a:gd name="connsiteX165" fmla="*/ 4441737 w 12192000"/>
              <a:gd name="connsiteY165" fmla="*/ 3399734 h 4267200"/>
              <a:gd name="connsiteX166" fmla="*/ 4431236 w 12192000"/>
              <a:gd name="connsiteY166" fmla="*/ 3400954 h 4267200"/>
              <a:gd name="connsiteX167" fmla="*/ 4557150 w 12192000"/>
              <a:gd name="connsiteY167" fmla="*/ 3510023 h 4267200"/>
              <a:gd name="connsiteX168" fmla="*/ 4856936 w 12192000"/>
              <a:gd name="connsiteY168" fmla="*/ 3809146 h 4267200"/>
              <a:gd name="connsiteX169" fmla="*/ 5111996 w 12192000"/>
              <a:gd name="connsiteY169" fmla="*/ 4065759 h 4267200"/>
              <a:gd name="connsiteX170" fmla="*/ 5246890 w 12192000"/>
              <a:gd name="connsiteY170" fmla="*/ 4187633 h 4267200"/>
              <a:gd name="connsiteX171" fmla="*/ 5347266 w 12192000"/>
              <a:gd name="connsiteY171" fmla="*/ 4267200 h 4267200"/>
              <a:gd name="connsiteX172" fmla="*/ 5164092 w 12192000"/>
              <a:gd name="connsiteY172" fmla="*/ 4267200 h 4267200"/>
              <a:gd name="connsiteX173" fmla="*/ 5108945 w 12192000"/>
              <a:gd name="connsiteY173" fmla="*/ 4232176 h 4267200"/>
              <a:gd name="connsiteX174" fmla="*/ 4294126 w 12192000"/>
              <a:gd name="connsiteY174" fmla="*/ 3303048 h 4267200"/>
              <a:gd name="connsiteX175" fmla="*/ 4305321 w 12192000"/>
              <a:gd name="connsiteY175" fmla="*/ 3256953 h 4267200"/>
              <a:gd name="connsiteX176" fmla="*/ 4949299 w 12192000"/>
              <a:gd name="connsiteY176" fmla="*/ 3766336 h 4267200"/>
              <a:gd name="connsiteX177" fmla="*/ 5291452 w 12192000"/>
              <a:gd name="connsiteY177" fmla="*/ 4076801 h 4267200"/>
              <a:gd name="connsiteX178" fmla="*/ 5434998 w 12192000"/>
              <a:gd name="connsiteY178" fmla="*/ 4254100 h 4267200"/>
              <a:gd name="connsiteX179" fmla="*/ 5351015 w 12192000"/>
              <a:gd name="connsiteY179" fmla="*/ 3760989 h 4267200"/>
              <a:gd name="connsiteX180" fmla="*/ 5413780 w 12192000"/>
              <a:gd name="connsiteY180" fmla="*/ 2966265 h 4267200"/>
              <a:gd name="connsiteX181" fmla="*/ 5425627 w 12192000"/>
              <a:gd name="connsiteY181" fmla="*/ 2954192 h 4267200"/>
              <a:gd name="connsiteX182" fmla="*/ 8380397 w 12192000"/>
              <a:gd name="connsiteY182" fmla="*/ 2896659 h 4267200"/>
              <a:gd name="connsiteX183" fmla="*/ 8634801 w 12192000"/>
              <a:gd name="connsiteY183" fmla="*/ 3304169 h 4267200"/>
              <a:gd name="connsiteX184" fmla="*/ 8971448 w 12192000"/>
              <a:gd name="connsiteY184" fmla="*/ 3675946 h 4267200"/>
              <a:gd name="connsiteX185" fmla="*/ 8820691 w 12192000"/>
              <a:gd name="connsiteY185" fmla="*/ 3486482 h 4267200"/>
              <a:gd name="connsiteX186" fmla="*/ 8807612 w 12192000"/>
              <a:gd name="connsiteY186" fmla="*/ 3467256 h 4267200"/>
              <a:gd name="connsiteX187" fmla="*/ 8556796 w 12192000"/>
              <a:gd name="connsiteY187" fmla="*/ 3116474 h 4267200"/>
              <a:gd name="connsiteX188" fmla="*/ 8427018 w 12192000"/>
              <a:gd name="connsiteY188" fmla="*/ 2948853 h 4267200"/>
              <a:gd name="connsiteX189" fmla="*/ 8380397 w 12192000"/>
              <a:gd name="connsiteY189" fmla="*/ 2896659 h 4267200"/>
              <a:gd name="connsiteX190" fmla="*/ 9831020 w 12192000"/>
              <a:gd name="connsiteY190" fmla="*/ 2871730 h 4267200"/>
              <a:gd name="connsiteX191" fmla="*/ 9827707 w 12192000"/>
              <a:gd name="connsiteY191" fmla="*/ 2915231 h 4267200"/>
              <a:gd name="connsiteX192" fmla="*/ 9820699 w 12192000"/>
              <a:gd name="connsiteY192" fmla="*/ 3051540 h 4267200"/>
              <a:gd name="connsiteX193" fmla="*/ 9822525 w 12192000"/>
              <a:gd name="connsiteY193" fmla="*/ 3140814 h 4267200"/>
              <a:gd name="connsiteX194" fmla="*/ 9824704 w 12192000"/>
              <a:gd name="connsiteY194" fmla="*/ 3230628 h 4267200"/>
              <a:gd name="connsiteX195" fmla="*/ 9793821 w 12192000"/>
              <a:gd name="connsiteY195" fmla="*/ 3531652 h 4267200"/>
              <a:gd name="connsiteX196" fmla="*/ 9767436 w 12192000"/>
              <a:gd name="connsiteY196" fmla="*/ 3750864 h 4267200"/>
              <a:gd name="connsiteX197" fmla="*/ 9814477 w 12192000"/>
              <a:gd name="connsiteY197" fmla="*/ 3662531 h 4267200"/>
              <a:gd name="connsiteX198" fmla="*/ 9831020 w 12192000"/>
              <a:gd name="connsiteY198" fmla="*/ 2871730 h 4267200"/>
              <a:gd name="connsiteX199" fmla="*/ 8380521 w 12192000"/>
              <a:gd name="connsiteY199" fmla="*/ 2850596 h 4267200"/>
              <a:gd name="connsiteX200" fmla="*/ 8451446 w 12192000"/>
              <a:gd name="connsiteY200" fmla="*/ 2928627 h 4267200"/>
              <a:gd name="connsiteX201" fmla="*/ 8582269 w 12192000"/>
              <a:gd name="connsiteY201" fmla="*/ 3097880 h 4267200"/>
              <a:gd name="connsiteX202" fmla="*/ 8833783 w 12192000"/>
              <a:gd name="connsiteY202" fmla="*/ 3449753 h 4267200"/>
              <a:gd name="connsiteX203" fmla="*/ 8846863 w 12192000"/>
              <a:gd name="connsiteY203" fmla="*/ 3468981 h 4267200"/>
              <a:gd name="connsiteX204" fmla="*/ 8960046 w 12192000"/>
              <a:gd name="connsiteY204" fmla="*/ 3620389 h 4267200"/>
              <a:gd name="connsiteX205" fmla="*/ 8380521 w 12192000"/>
              <a:gd name="connsiteY205" fmla="*/ 2850596 h 4267200"/>
              <a:gd name="connsiteX206" fmla="*/ 9854151 w 12192000"/>
              <a:gd name="connsiteY206" fmla="*/ 2642862 h 4267200"/>
              <a:gd name="connsiteX207" fmla="*/ 9871341 w 12192000"/>
              <a:gd name="connsiteY207" fmla="*/ 2659697 h 4267200"/>
              <a:gd name="connsiteX208" fmla="*/ 9966678 w 12192000"/>
              <a:gd name="connsiteY208" fmla="*/ 3423399 h 4267200"/>
              <a:gd name="connsiteX209" fmla="*/ 9880832 w 12192000"/>
              <a:gd name="connsiteY209" fmla="*/ 3700562 h 4267200"/>
              <a:gd name="connsiteX210" fmla="*/ 9896024 w 12192000"/>
              <a:gd name="connsiteY210" fmla="*/ 4178295 h 4267200"/>
              <a:gd name="connsiteX211" fmla="*/ 10028060 w 12192000"/>
              <a:gd name="connsiteY211" fmla="*/ 4267200 h 4267200"/>
              <a:gd name="connsiteX212" fmla="*/ 9651813 w 12192000"/>
              <a:gd name="connsiteY212" fmla="*/ 4267200 h 4267200"/>
              <a:gd name="connsiteX213" fmla="*/ 9814527 w 12192000"/>
              <a:gd name="connsiteY213" fmla="*/ 4248048 h 4267200"/>
              <a:gd name="connsiteX214" fmla="*/ 9615182 w 12192000"/>
              <a:gd name="connsiteY214" fmla="*/ 4220499 h 4267200"/>
              <a:gd name="connsiteX215" fmla="*/ 9465210 w 12192000"/>
              <a:gd name="connsiteY215" fmla="*/ 4242240 h 4267200"/>
              <a:gd name="connsiteX216" fmla="*/ 9387108 w 12192000"/>
              <a:gd name="connsiteY216" fmla="*/ 4267200 h 4267200"/>
              <a:gd name="connsiteX217" fmla="*/ 9268441 w 12192000"/>
              <a:gd name="connsiteY217" fmla="*/ 4267200 h 4267200"/>
              <a:gd name="connsiteX218" fmla="*/ 9307676 w 12192000"/>
              <a:gd name="connsiteY218" fmla="*/ 4251276 h 4267200"/>
              <a:gd name="connsiteX219" fmla="*/ 9761570 w 12192000"/>
              <a:gd name="connsiteY219" fmla="*/ 4182283 h 4267200"/>
              <a:gd name="connsiteX220" fmla="*/ 9368237 w 12192000"/>
              <a:gd name="connsiteY220" fmla="*/ 3949470 h 4267200"/>
              <a:gd name="connsiteX221" fmla="*/ 9354614 w 12192000"/>
              <a:gd name="connsiteY221" fmla="*/ 3951288 h 4267200"/>
              <a:gd name="connsiteX222" fmla="*/ 8364351 w 12192000"/>
              <a:gd name="connsiteY222" fmla="*/ 4159267 h 4267200"/>
              <a:gd name="connsiteX223" fmla="*/ 8386567 w 12192000"/>
              <a:gd name="connsiteY223" fmla="*/ 4119760 h 4267200"/>
              <a:gd name="connsiteX224" fmla="*/ 9231713 w 12192000"/>
              <a:gd name="connsiteY224" fmla="*/ 3873539 h 4267200"/>
              <a:gd name="connsiteX225" fmla="*/ 9023301 w 12192000"/>
              <a:gd name="connsiteY225" fmla="*/ 3763109 h 4267200"/>
              <a:gd name="connsiteX226" fmla="*/ 9010556 w 12192000"/>
              <a:gd name="connsiteY226" fmla="*/ 3758998 h 4267200"/>
              <a:gd name="connsiteX227" fmla="*/ 8604324 w 12192000"/>
              <a:gd name="connsiteY227" fmla="*/ 3417171 h 4267200"/>
              <a:gd name="connsiteX228" fmla="*/ 8218577 w 12192000"/>
              <a:gd name="connsiteY228" fmla="*/ 2770227 h 4267200"/>
              <a:gd name="connsiteX229" fmla="*/ 8222774 w 12192000"/>
              <a:gd name="connsiteY229" fmla="*/ 2749954 h 4267200"/>
              <a:gd name="connsiteX230" fmla="*/ 8297623 w 12192000"/>
              <a:gd name="connsiteY230" fmla="*/ 2731935 h 4267200"/>
              <a:gd name="connsiteX231" fmla="*/ 9090618 w 12192000"/>
              <a:gd name="connsiteY231" fmla="*/ 3716225 h 4267200"/>
              <a:gd name="connsiteX232" fmla="*/ 9762441 w 12192000"/>
              <a:gd name="connsiteY232" fmla="*/ 4093587 h 4267200"/>
              <a:gd name="connsiteX233" fmla="*/ 9717826 w 12192000"/>
              <a:gd name="connsiteY233" fmla="*/ 3916719 h 4267200"/>
              <a:gd name="connsiteX234" fmla="*/ 9713123 w 12192000"/>
              <a:gd name="connsiteY234" fmla="*/ 3916663 h 4267200"/>
              <a:gd name="connsiteX235" fmla="*/ 9175594 w 12192000"/>
              <a:gd name="connsiteY235" fmla="*/ 3326950 h 4267200"/>
              <a:gd name="connsiteX236" fmla="*/ 9253941 w 12192000"/>
              <a:gd name="connsiteY236" fmla="*/ 3287566 h 4267200"/>
              <a:gd name="connsiteX237" fmla="*/ 9625671 w 12192000"/>
              <a:gd name="connsiteY237" fmla="*/ 3639960 h 4267200"/>
              <a:gd name="connsiteX238" fmla="*/ 9656881 w 12192000"/>
              <a:gd name="connsiteY238" fmla="*/ 3333361 h 4267200"/>
              <a:gd name="connsiteX239" fmla="*/ 9782066 w 12192000"/>
              <a:gd name="connsiteY239" fmla="*/ 2680771 h 4267200"/>
              <a:gd name="connsiteX240" fmla="*/ 9854151 w 12192000"/>
              <a:gd name="connsiteY240" fmla="*/ 2642862 h 4267200"/>
              <a:gd name="connsiteX241" fmla="*/ 11114299 w 12192000"/>
              <a:gd name="connsiteY241" fmla="*/ 2390555 h 4267200"/>
              <a:gd name="connsiteX242" fmla="*/ 11113373 w 12192000"/>
              <a:gd name="connsiteY242" fmla="*/ 2392739 h 4267200"/>
              <a:gd name="connsiteX243" fmla="*/ 11117197 w 12192000"/>
              <a:gd name="connsiteY243" fmla="*/ 2394358 h 4267200"/>
              <a:gd name="connsiteX244" fmla="*/ 11114299 w 12192000"/>
              <a:gd name="connsiteY244" fmla="*/ 2390555 h 4267200"/>
              <a:gd name="connsiteX245" fmla="*/ 10506276 w 12192000"/>
              <a:gd name="connsiteY245" fmla="*/ 2118977 h 4267200"/>
              <a:gd name="connsiteX246" fmla="*/ 10431542 w 12192000"/>
              <a:gd name="connsiteY246" fmla="*/ 2525128 h 4267200"/>
              <a:gd name="connsiteX247" fmla="*/ 10391375 w 12192000"/>
              <a:gd name="connsiteY247" fmla="*/ 2667145 h 4267200"/>
              <a:gd name="connsiteX248" fmla="*/ 10355047 w 12192000"/>
              <a:gd name="connsiteY248" fmla="*/ 2832031 h 4267200"/>
              <a:gd name="connsiteX249" fmla="*/ 10336080 w 12192000"/>
              <a:gd name="connsiteY249" fmla="*/ 2927011 h 4267200"/>
              <a:gd name="connsiteX250" fmla="*/ 10389394 w 12192000"/>
              <a:gd name="connsiteY250" fmla="*/ 2782834 h 4267200"/>
              <a:gd name="connsiteX251" fmla="*/ 10506276 w 12192000"/>
              <a:gd name="connsiteY251" fmla="*/ 2118977 h 4267200"/>
              <a:gd name="connsiteX252" fmla="*/ 11538179 w 12192000"/>
              <a:gd name="connsiteY252" fmla="*/ 2090376 h 4267200"/>
              <a:gd name="connsiteX253" fmla="*/ 11577479 w 12192000"/>
              <a:gd name="connsiteY253" fmla="*/ 2228695 h 4267200"/>
              <a:gd name="connsiteX254" fmla="*/ 11586754 w 12192000"/>
              <a:gd name="connsiteY254" fmla="*/ 2266098 h 4267200"/>
              <a:gd name="connsiteX255" fmla="*/ 11609011 w 12192000"/>
              <a:gd name="connsiteY255" fmla="*/ 2353427 h 4267200"/>
              <a:gd name="connsiteX256" fmla="*/ 11761579 w 12192000"/>
              <a:gd name="connsiteY256" fmla="*/ 2703223 h 4267200"/>
              <a:gd name="connsiteX257" fmla="*/ 11877711 w 12192000"/>
              <a:gd name="connsiteY257" fmla="*/ 2947465 h 4267200"/>
              <a:gd name="connsiteX258" fmla="*/ 11538179 w 12192000"/>
              <a:gd name="connsiteY258" fmla="*/ 2090376 h 4267200"/>
              <a:gd name="connsiteX259" fmla="*/ 6604735 w 12192000"/>
              <a:gd name="connsiteY259" fmla="*/ 2041381 h 4267200"/>
              <a:gd name="connsiteX260" fmla="*/ 7204487 w 12192000"/>
              <a:gd name="connsiteY260" fmla="*/ 2742112 h 4267200"/>
              <a:gd name="connsiteX261" fmla="*/ 7131592 w 12192000"/>
              <a:gd name="connsiteY261" fmla="*/ 2672096 h 4267200"/>
              <a:gd name="connsiteX262" fmla="*/ 6996344 w 12192000"/>
              <a:gd name="connsiteY262" fmla="*/ 2518310 h 4267200"/>
              <a:gd name="connsiteX263" fmla="*/ 6735495 w 12192000"/>
              <a:gd name="connsiteY263" fmla="*/ 2196890 h 4267200"/>
              <a:gd name="connsiteX264" fmla="*/ 6721901 w 12192000"/>
              <a:gd name="connsiteY264" fmla="*/ 2179274 h 4267200"/>
              <a:gd name="connsiteX265" fmla="*/ 6604735 w 12192000"/>
              <a:gd name="connsiteY265" fmla="*/ 2041381 h 4267200"/>
              <a:gd name="connsiteX266" fmla="*/ 11488421 w 12192000"/>
              <a:gd name="connsiteY266" fmla="*/ 2034549 h 4267200"/>
              <a:gd name="connsiteX267" fmla="*/ 11840356 w 12192000"/>
              <a:gd name="connsiteY267" fmla="*/ 2932293 h 4267200"/>
              <a:gd name="connsiteX268" fmla="*/ 11736331 w 12192000"/>
              <a:gd name="connsiteY268" fmla="*/ 2715710 h 4267200"/>
              <a:gd name="connsiteX269" fmla="*/ 11581560 w 12192000"/>
              <a:gd name="connsiteY269" fmla="*/ 2360474 h 4267200"/>
              <a:gd name="connsiteX270" fmla="*/ 11558442 w 12192000"/>
              <a:gd name="connsiteY270" fmla="*/ 2272139 h 4267200"/>
              <a:gd name="connsiteX271" fmla="*/ 11549169 w 12192000"/>
              <a:gd name="connsiteY271" fmla="*/ 2234734 h 4267200"/>
              <a:gd name="connsiteX272" fmla="*/ 11488421 w 12192000"/>
              <a:gd name="connsiteY272" fmla="*/ 2034549 h 4267200"/>
              <a:gd name="connsiteX273" fmla="*/ 10468916 w 12192000"/>
              <a:gd name="connsiteY273" fmla="*/ 2032338 h 4267200"/>
              <a:gd name="connsiteX274" fmla="*/ 10421480 w 12192000"/>
              <a:gd name="connsiteY274" fmla="*/ 2185446 h 4267200"/>
              <a:gd name="connsiteX275" fmla="*/ 10351264 w 12192000"/>
              <a:gd name="connsiteY275" fmla="*/ 2591574 h 4267200"/>
              <a:gd name="connsiteX276" fmla="*/ 10294485 w 12192000"/>
              <a:gd name="connsiteY276" fmla="*/ 2991809 h 4267200"/>
              <a:gd name="connsiteX277" fmla="*/ 10327850 w 12192000"/>
              <a:gd name="connsiteY277" fmla="*/ 2826310 h 4267200"/>
              <a:gd name="connsiteX278" fmla="*/ 10364099 w 12192000"/>
              <a:gd name="connsiteY278" fmla="*/ 2660098 h 4267200"/>
              <a:gd name="connsiteX279" fmla="*/ 10404725 w 12192000"/>
              <a:gd name="connsiteY279" fmla="*/ 2516991 h 4267200"/>
              <a:gd name="connsiteX280" fmla="*/ 10478071 w 12192000"/>
              <a:gd name="connsiteY280" fmla="*/ 2114122 h 4267200"/>
              <a:gd name="connsiteX281" fmla="*/ 10468916 w 12192000"/>
              <a:gd name="connsiteY281" fmla="*/ 2032338 h 4267200"/>
              <a:gd name="connsiteX282" fmla="*/ 10573132 w 12192000"/>
              <a:gd name="connsiteY282" fmla="*/ 1991479 h 4267200"/>
              <a:gd name="connsiteX283" fmla="*/ 11066880 w 12192000"/>
              <a:gd name="connsiteY283" fmla="*/ 2371770 h 4267200"/>
              <a:gd name="connsiteX284" fmla="*/ 10573132 w 12192000"/>
              <a:gd name="connsiteY284" fmla="*/ 1991479 h 4267200"/>
              <a:gd name="connsiteX285" fmla="*/ 6591670 w 12192000"/>
              <a:gd name="connsiteY285" fmla="*/ 1988277 h 4267200"/>
              <a:gd name="connsiteX286" fmla="*/ 6747349 w 12192000"/>
              <a:gd name="connsiteY286" fmla="*/ 2160069 h 4267200"/>
              <a:gd name="connsiteX287" fmla="*/ 6760943 w 12192000"/>
              <a:gd name="connsiteY287" fmla="*/ 2177686 h 4267200"/>
              <a:gd name="connsiteX288" fmla="*/ 7021065 w 12192000"/>
              <a:gd name="connsiteY288" fmla="*/ 2498102 h 4267200"/>
              <a:gd name="connsiteX289" fmla="*/ 7155223 w 12192000"/>
              <a:gd name="connsiteY289" fmla="*/ 2650386 h 4267200"/>
              <a:gd name="connsiteX290" fmla="*/ 7203167 w 12192000"/>
              <a:gd name="connsiteY290" fmla="*/ 2697288 h 4267200"/>
              <a:gd name="connsiteX291" fmla="*/ 6937703 w 12192000"/>
              <a:gd name="connsiteY291" fmla="*/ 2321981 h 4267200"/>
              <a:gd name="connsiteX292" fmla="*/ 6591670 w 12192000"/>
              <a:gd name="connsiteY292" fmla="*/ 1988277 h 4267200"/>
              <a:gd name="connsiteX293" fmla="*/ 5798671 w 12192000"/>
              <a:gd name="connsiteY293" fmla="*/ 1981601 h 4267200"/>
              <a:gd name="connsiteX294" fmla="*/ 5754709 w 12192000"/>
              <a:gd name="connsiteY294" fmla="*/ 2071454 h 4267200"/>
              <a:gd name="connsiteX295" fmla="*/ 5763044 w 12192000"/>
              <a:gd name="connsiteY295" fmla="*/ 2842206 h 4267200"/>
              <a:gd name="connsiteX296" fmla="*/ 5764974 w 12192000"/>
              <a:gd name="connsiteY296" fmla="*/ 2799609 h 4267200"/>
              <a:gd name="connsiteX297" fmla="*/ 5767665 w 12192000"/>
              <a:gd name="connsiteY297" fmla="*/ 2666409 h 4267200"/>
              <a:gd name="connsiteX298" fmla="*/ 5763055 w 12192000"/>
              <a:gd name="connsiteY298" fmla="*/ 2579705 h 4267200"/>
              <a:gd name="connsiteX299" fmla="*/ 5758079 w 12192000"/>
              <a:gd name="connsiteY299" fmla="*/ 2492508 h 4267200"/>
              <a:gd name="connsiteX300" fmla="*/ 5779325 w 12192000"/>
              <a:gd name="connsiteY300" fmla="*/ 2197069 h 4267200"/>
              <a:gd name="connsiteX301" fmla="*/ 5798671 w 12192000"/>
              <a:gd name="connsiteY301" fmla="*/ 1981601 h 4267200"/>
              <a:gd name="connsiteX302" fmla="*/ 5829202 w 12192000"/>
              <a:gd name="connsiteY302" fmla="*/ 1971679 h 4267200"/>
              <a:gd name="connsiteX303" fmla="*/ 5809558 w 12192000"/>
              <a:gd name="connsiteY303" fmla="*/ 2198043 h 4267200"/>
              <a:gd name="connsiteX304" fmla="*/ 5788653 w 12192000"/>
              <a:gd name="connsiteY304" fmla="*/ 2489430 h 4267200"/>
              <a:gd name="connsiteX305" fmla="*/ 5793439 w 12192000"/>
              <a:gd name="connsiteY305" fmla="*/ 2575235 h 4267200"/>
              <a:gd name="connsiteX306" fmla="*/ 5796837 w 12192000"/>
              <a:gd name="connsiteY306" fmla="*/ 2637633 h 4267200"/>
              <a:gd name="connsiteX307" fmla="*/ 5818614 w 12192000"/>
              <a:gd name="connsiteY307" fmla="*/ 2473055 h 4267200"/>
              <a:gd name="connsiteX308" fmla="*/ 5829202 w 12192000"/>
              <a:gd name="connsiteY308" fmla="*/ 1971679 h 4267200"/>
              <a:gd name="connsiteX309" fmla="*/ 10578769 w 12192000"/>
              <a:gd name="connsiteY309" fmla="*/ 1962963 h 4267200"/>
              <a:gd name="connsiteX310" fmla="*/ 11073823 w 12192000"/>
              <a:gd name="connsiteY310" fmla="*/ 2338658 h 4267200"/>
              <a:gd name="connsiteX311" fmla="*/ 10578769 w 12192000"/>
              <a:gd name="connsiteY311" fmla="*/ 1962963 h 4267200"/>
              <a:gd name="connsiteX312" fmla="*/ 5911389 w 12192000"/>
              <a:gd name="connsiteY312" fmla="*/ 1898371 h 4267200"/>
              <a:gd name="connsiteX313" fmla="*/ 6237627 w 12192000"/>
              <a:gd name="connsiteY313" fmla="*/ 2231921 h 4267200"/>
              <a:gd name="connsiteX314" fmla="*/ 5911389 w 12192000"/>
              <a:gd name="connsiteY314" fmla="*/ 1898371 h 4267200"/>
              <a:gd name="connsiteX315" fmla="*/ 6944437 w 12192000"/>
              <a:gd name="connsiteY315" fmla="*/ 1575402 h 4267200"/>
              <a:gd name="connsiteX316" fmla="*/ 6304730 w 12192000"/>
              <a:gd name="connsiteY316" fmla="*/ 1766654 h 4267200"/>
              <a:gd name="connsiteX317" fmla="*/ 6944437 w 12192000"/>
              <a:gd name="connsiteY317" fmla="*/ 1575402 h 4267200"/>
              <a:gd name="connsiteX318" fmla="*/ 7019523 w 12192000"/>
              <a:gd name="connsiteY318" fmla="*/ 1519450 h 4267200"/>
              <a:gd name="connsiteX319" fmla="*/ 6298091 w 12192000"/>
              <a:gd name="connsiteY319" fmla="*/ 1737122 h 4267200"/>
              <a:gd name="connsiteX320" fmla="*/ 7019523 w 12192000"/>
              <a:gd name="connsiteY320" fmla="*/ 1519450 h 4267200"/>
              <a:gd name="connsiteX321" fmla="*/ 2399523 w 12192000"/>
              <a:gd name="connsiteY321" fmla="*/ 1428234 h 4267200"/>
              <a:gd name="connsiteX322" fmla="*/ 2224982 w 12192000"/>
              <a:gd name="connsiteY322" fmla="*/ 1826201 h 4267200"/>
              <a:gd name="connsiteX323" fmla="*/ 2096099 w 12192000"/>
              <a:gd name="connsiteY323" fmla="*/ 2345900 h 4267200"/>
              <a:gd name="connsiteX324" fmla="*/ 2283317 w 12192000"/>
              <a:gd name="connsiteY324" fmla="*/ 1796925 h 4267200"/>
              <a:gd name="connsiteX325" fmla="*/ 2448558 w 12192000"/>
              <a:gd name="connsiteY325" fmla="*/ 1373435 h 4267200"/>
              <a:gd name="connsiteX326" fmla="*/ 2312521 w 12192000"/>
              <a:gd name="connsiteY326" fmla="*/ 1806140 h 4267200"/>
              <a:gd name="connsiteX327" fmla="*/ 2127533 w 12192000"/>
              <a:gd name="connsiteY327" fmla="*/ 2348380 h 4267200"/>
              <a:gd name="connsiteX328" fmla="*/ 2358080 w 12192000"/>
              <a:gd name="connsiteY328" fmla="*/ 1866134 h 4267200"/>
              <a:gd name="connsiteX329" fmla="*/ 2407436 w 12192000"/>
              <a:gd name="connsiteY329" fmla="*/ 1651070 h 4267200"/>
              <a:gd name="connsiteX330" fmla="*/ 2448558 w 12192000"/>
              <a:gd name="connsiteY330" fmla="*/ 1373435 h 4267200"/>
              <a:gd name="connsiteX331" fmla="*/ 278707 w 12192000"/>
              <a:gd name="connsiteY331" fmla="*/ 1352270 h 4267200"/>
              <a:gd name="connsiteX332" fmla="*/ 321570 w 12192000"/>
              <a:gd name="connsiteY332" fmla="*/ 1861610 h 4267200"/>
              <a:gd name="connsiteX333" fmla="*/ 294281 w 12192000"/>
              <a:gd name="connsiteY333" fmla="*/ 1440658 h 4267200"/>
              <a:gd name="connsiteX334" fmla="*/ 1423821 w 12192000"/>
              <a:gd name="connsiteY334" fmla="*/ 1351958 h 4267200"/>
              <a:gd name="connsiteX335" fmla="*/ 1638521 w 12192000"/>
              <a:gd name="connsiteY335" fmla="*/ 1908470 h 4267200"/>
              <a:gd name="connsiteX336" fmla="*/ 1754199 w 12192000"/>
              <a:gd name="connsiteY336" fmla="*/ 2149284 h 4267200"/>
              <a:gd name="connsiteX337" fmla="*/ 1908359 w 12192000"/>
              <a:gd name="connsiteY337" fmla="*/ 2364988 h 4267200"/>
              <a:gd name="connsiteX338" fmla="*/ 1647661 w 12192000"/>
              <a:gd name="connsiteY338" fmla="*/ 1825945 h 4267200"/>
              <a:gd name="connsiteX339" fmla="*/ 1423821 w 12192000"/>
              <a:gd name="connsiteY339" fmla="*/ 1351958 h 4267200"/>
              <a:gd name="connsiteX340" fmla="*/ 9518298 w 12192000"/>
              <a:gd name="connsiteY340" fmla="*/ 1338235 h 4267200"/>
              <a:gd name="connsiteX341" fmla="*/ 9838009 w 12192000"/>
              <a:gd name="connsiteY341" fmla="*/ 2272553 h 4267200"/>
              <a:gd name="connsiteX342" fmla="*/ 9805906 w 12192000"/>
              <a:gd name="connsiteY342" fmla="*/ 2159819 h 4267200"/>
              <a:gd name="connsiteX343" fmla="*/ 9801623 w 12192000"/>
              <a:gd name="connsiteY343" fmla="*/ 2142555 h 4267200"/>
              <a:gd name="connsiteX344" fmla="*/ 9628671 w 12192000"/>
              <a:gd name="connsiteY344" fmla="*/ 1617375 h 4267200"/>
              <a:gd name="connsiteX345" fmla="*/ 9598299 w 12192000"/>
              <a:gd name="connsiteY345" fmla="*/ 1544643 h 4267200"/>
              <a:gd name="connsiteX346" fmla="*/ 9518298 w 12192000"/>
              <a:gd name="connsiteY346" fmla="*/ 1338235 h 4267200"/>
              <a:gd name="connsiteX347" fmla="*/ 1431890 w 12192000"/>
              <a:gd name="connsiteY347" fmla="*/ 1306475 h 4267200"/>
              <a:gd name="connsiteX348" fmla="*/ 1507597 w 12192000"/>
              <a:gd name="connsiteY348" fmla="*/ 1446132 h 4267200"/>
              <a:gd name="connsiteX349" fmla="*/ 1674586 w 12192000"/>
              <a:gd name="connsiteY349" fmla="*/ 1813832 h 4267200"/>
              <a:gd name="connsiteX350" fmla="*/ 1815950 w 12192000"/>
              <a:gd name="connsiteY350" fmla="*/ 2128564 h 4267200"/>
              <a:gd name="connsiteX351" fmla="*/ 1984242 w 12192000"/>
              <a:gd name="connsiteY351" fmla="*/ 2430829 h 4267200"/>
              <a:gd name="connsiteX352" fmla="*/ 2014023 w 12192000"/>
              <a:gd name="connsiteY352" fmla="*/ 2450995 h 4267200"/>
              <a:gd name="connsiteX353" fmla="*/ 1747337 w 12192000"/>
              <a:gd name="connsiteY353" fmla="*/ 1855264 h 4267200"/>
              <a:gd name="connsiteX354" fmla="*/ 1533749 w 12192000"/>
              <a:gd name="connsiteY354" fmla="*/ 1478656 h 4267200"/>
              <a:gd name="connsiteX355" fmla="*/ 1431890 w 12192000"/>
              <a:gd name="connsiteY355" fmla="*/ 1306475 h 4267200"/>
              <a:gd name="connsiteX356" fmla="*/ 5052692 w 12192000"/>
              <a:gd name="connsiteY356" fmla="*/ 1292994 h 4267200"/>
              <a:gd name="connsiteX357" fmla="*/ 5200661 w 12192000"/>
              <a:gd name="connsiteY357" fmla="*/ 1635186 h 4267200"/>
              <a:gd name="connsiteX358" fmla="*/ 5297138 w 12192000"/>
              <a:gd name="connsiteY358" fmla="*/ 1906351 h 4267200"/>
              <a:gd name="connsiteX359" fmla="*/ 5052692 w 12192000"/>
              <a:gd name="connsiteY359" fmla="*/ 1292994 h 4267200"/>
              <a:gd name="connsiteX360" fmla="*/ 9528078 w 12192000"/>
              <a:gd name="connsiteY360" fmla="*/ 1278636 h 4267200"/>
              <a:gd name="connsiteX361" fmla="*/ 9623946 w 12192000"/>
              <a:gd name="connsiteY361" fmla="*/ 1534260 h 4267200"/>
              <a:gd name="connsiteX362" fmla="*/ 9654858 w 12192000"/>
              <a:gd name="connsiteY362" fmla="*/ 1607218 h 4267200"/>
              <a:gd name="connsiteX363" fmla="*/ 9826304 w 12192000"/>
              <a:gd name="connsiteY363" fmla="*/ 2125320 h 4267200"/>
              <a:gd name="connsiteX364" fmla="*/ 9701198 w 12192000"/>
              <a:gd name="connsiteY364" fmla="*/ 1646797 h 4267200"/>
              <a:gd name="connsiteX365" fmla="*/ 9528078 w 12192000"/>
              <a:gd name="connsiteY365" fmla="*/ 1278636 h 4267200"/>
              <a:gd name="connsiteX366" fmla="*/ 5009948 w 12192000"/>
              <a:gd name="connsiteY366" fmla="*/ 1273619 h 4267200"/>
              <a:gd name="connsiteX367" fmla="*/ 5121777 w 12192000"/>
              <a:gd name="connsiteY367" fmla="*/ 1654213 h 4267200"/>
              <a:gd name="connsiteX368" fmla="*/ 5293545 w 12192000"/>
              <a:gd name="connsiteY368" fmla="*/ 2072247 h 4267200"/>
              <a:gd name="connsiteX369" fmla="*/ 5294042 w 12192000"/>
              <a:gd name="connsiteY369" fmla="*/ 2065019 h 4267200"/>
              <a:gd name="connsiteX370" fmla="*/ 5171936 w 12192000"/>
              <a:gd name="connsiteY370" fmla="*/ 1647613 h 4267200"/>
              <a:gd name="connsiteX371" fmla="*/ 5009948 w 12192000"/>
              <a:gd name="connsiteY371" fmla="*/ 1273619 h 4267200"/>
              <a:gd name="connsiteX372" fmla="*/ 655236 w 12192000"/>
              <a:gd name="connsiteY372" fmla="*/ 1268632 h 4267200"/>
              <a:gd name="connsiteX373" fmla="*/ 839521 w 12192000"/>
              <a:gd name="connsiteY373" fmla="*/ 1685315 h 4267200"/>
              <a:gd name="connsiteX374" fmla="*/ 1109416 w 12192000"/>
              <a:gd name="connsiteY374" fmla="*/ 2061663 h 4267200"/>
              <a:gd name="connsiteX375" fmla="*/ 1298300 w 12192000"/>
              <a:gd name="connsiteY375" fmla="*/ 2247742 h 4267200"/>
              <a:gd name="connsiteX376" fmla="*/ 1125871 w 12192000"/>
              <a:gd name="connsiteY376" fmla="*/ 1989513 h 4267200"/>
              <a:gd name="connsiteX377" fmla="*/ 981574 w 12192000"/>
              <a:gd name="connsiteY377" fmla="*/ 1783157 h 4267200"/>
              <a:gd name="connsiteX378" fmla="*/ 922198 w 12192000"/>
              <a:gd name="connsiteY378" fmla="*/ 1677437 h 4267200"/>
              <a:gd name="connsiteX379" fmla="*/ 869293 w 12192000"/>
              <a:gd name="connsiteY379" fmla="*/ 1583214 h 4267200"/>
              <a:gd name="connsiteX380" fmla="*/ 751431 w 12192000"/>
              <a:gd name="connsiteY380" fmla="*/ 1405731 h 4267200"/>
              <a:gd name="connsiteX381" fmla="*/ 6516292 w 12192000"/>
              <a:gd name="connsiteY381" fmla="*/ 1263064 h 4267200"/>
              <a:gd name="connsiteX382" fmla="*/ 5736320 w 12192000"/>
              <a:gd name="connsiteY382" fmla="*/ 1501803 h 4267200"/>
              <a:gd name="connsiteX383" fmla="*/ 6516292 w 12192000"/>
              <a:gd name="connsiteY383" fmla="*/ 1263064 h 4267200"/>
              <a:gd name="connsiteX384" fmla="*/ 291466 w 12192000"/>
              <a:gd name="connsiteY384" fmla="*/ 1250369 h 4267200"/>
              <a:gd name="connsiteX385" fmla="*/ 323180 w 12192000"/>
              <a:gd name="connsiteY385" fmla="*/ 1435283 h 4267200"/>
              <a:gd name="connsiteX386" fmla="*/ 349381 w 12192000"/>
              <a:gd name="connsiteY386" fmla="*/ 1875041 h 4267200"/>
              <a:gd name="connsiteX387" fmla="*/ 374363 w 12192000"/>
              <a:gd name="connsiteY387" fmla="*/ 1506494 h 4267200"/>
              <a:gd name="connsiteX388" fmla="*/ 302168 w 12192000"/>
              <a:gd name="connsiteY388" fmla="*/ 1274495 h 4267200"/>
              <a:gd name="connsiteX389" fmla="*/ 291466 w 12192000"/>
              <a:gd name="connsiteY389" fmla="*/ 1250369 h 4267200"/>
              <a:gd name="connsiteX390" fmla="*/ 678222 w 12192000"/>
              <a:gd name="connsiteY390" fmla="*/ 1248670 h 4267200"/>
              <a:gd name="connsiteX391" fmla="*/ 775536 w 12192000"/>
              <a:gd name="connsiteY391" fmla="*/ 1388015 h 4267200"/>
              <a:gd name="connsiteX392" fmla="*/ 894529 w 12192000"/>
              <a:gd name="connsiteY392" fmla="*/ 1567739 h 4267200"/>
              <a:gd name="connsiteX393" fmla="*/ 948000 w 12192000"/>
              <a:gd name="connsiteY393" fmla="*/ 1663088 h 4267200"/>
              <a:gd name="connsiteX394" fmla="*/ 1006812 w 12192000"/>
              <a:gd name="connsiteY394" fmla="*/ 1767683 h 4267200"/>
              <a:gd name="connsiteX395" fmla="*/ 1149133 w 12192000"/>
              <a:gd name="connsiteY395" fmla="*/ 1971513 h 4267200"/>
              <a:gd name="connsiteX396" fmla="*/ 1333952 w 12192000"/>
              <a:gd name="connsiteY396" fmla="*/ 2251620 h 4267200"/>
              <a:gd name="connsiteX397" fmla="*/ 1337329 w 12192000"/>
              <a:gd name="connsiteY397" fmla="*/ 2258350 h 4267200"/>
              <a:gd name="connsiteX398" fmla="*/ 1014726 w 12192000"/>
              <a:gd name="connsiteY398" fmla="*/ 1615556 h 4267200"/>
              <a:gd name="connsiteX399" fmla="*/ 678222 w 12192000"/>
              <a:gd name="connsiteY399" fmla="*/ 1248670 h 4267200"/>
              <a:gd name="connsiteX400" fmla="*/ 9441752 w 12192000"/>
              <a:gd name="connsiteY400" fmla="*/ 1245311 h 4267200"/>
              <a:gd name="connsiteX401" fmla="*/ 9278979 w 12192000"/>
              <a:gd name="connsiteY401" fmla="*/ 1406236 h 4267200"/>
              <a:gd name="connsiteX402" fmla="*/ 9235540 w 12192000"/>
              <a:gd name="connsiteY402" fmla="*/ 1546869 h 4267200"/>
              <a:gd name="connsiteX403" fmla="*/ 9264074 w 12192000"/>
              <a:gd name="connsiteY403" fmla="*/ 1557016 h 4267200"/>
              <a:gd name="connsiteX404" fmla="*/ 9441752 w 12192000"/>
              <a:gd name="connsiteY404" fmla="*/ 1245311 h 4267200"/>
              <a:gd name="connsiteX405" fmla="*/ 6691602 w 12192000"/>
              <a:gd name="connsiteY405" fmla="*/ 1140573 h 4267200"/>
              <a:gd name="connsiteX406" fmla="*/ 6571100 w 12192000"/>
              <a:gd name="connsiteY406" fmla="*/ 1183662 h 4267200"/>
              <a:gd name="connsiteX407" fmla="*/ 6241687 w 12192000"/>
              <a:gd name="connsiteY407" fmla="*/ 1257600 h 4267200"/>
              <a:gd name="connsiteX408" fmla="*/ 5693009 w 12192000"/>
              <a:gd name="connsiteY408" fmla="*/ 1478256 h 4267200"/>
              <a:gd name="connsiteX409" fmla="*/ 6548420 w 12192000"/>
              <a:gd name="connsiteY409" fmla="*/ 1214599 h 4267200"/>
              <a:gd name="connsiteX410" fmla="*/ 6605473 w 12192000"/>
              <a:gd name="connsiteY410" fmla="*/ 1184686 h 4267200"/>
              <a:gd name="connsiteX411" fmla="*/ 6691602 w 12192000"/>
              <a:gd name="connsiteY411" fmla="*/ 1140573 h 4267200"/>
              <a:gd name="connsiteX412" fmla="*/ 4002475 w 12192000"/>
              <a:gd name="connsiteY412" fmla="*/ 1037802 h 4267200"/>
              <a:gd name="connsiteX413" fmla="*/ 4000324 w 12192000"/>
              <a:gd name="connsiteY413" fmla="*/ 1039362 h 4267200"/>
              <a:gd name="connsiteX414" fmla="*/ 4002862 w 12192000"/>
              <a:gd name="connsiteY414" fmla="*/ 1042866 h 4267200"/>
              <a:gd name="connsiteX415" fmla="*/ 4002475 w 12192000"/>
              <a:gd name="connsiteY415" fmla="*/ 1037802 h 4267200"/>
              <a:gd name="connsiteX416" fmla="*/ 506322 w 12192000"/>
              <a:gd name="connsiteY416" fmla="*/ 1020997 h 4267200"/>
              <a:gd name="connsiteX417" fmla="*/ 533068 w 12192000"/>
              <a:gd name="connsiteY417" fmla="*/ 1029409 h 4267200"/>
              <a:gd name="connsiteX418" fmla="*/ 1232525 w 12192000"/>
              <a:gd name="connsiteY418" fmla="*/ 1804675 h 4267200"/>
              <a:gd name="connsiteX419" fmla="*/ 1388858 w 12192000"/>
              <a:gd name="connsiteY419" fmla="*/ 2368011 h 4267200"/>
              <a:gd name="connsiteX420" fmla="*/ 1384098 w 12192000"/>
              <a:gd name="connsiteY420" fmla="*/ 2378125 h 4267200"/>
              <a:gd name="connsiteX421" fmla="*/ 1425393 w 12192000"/>
              <a:gd name="connsiteY421" fmla="*/ 2589124 h 4267200"/>
              <a:gd name="connsiteX422" fmla="*/ 1424001 w 12192000"/>
              <a:gd name="connsiteY422" fmla="*/ 2597541 h 4267200"/>
              <a:gd name="connsiteX423" fmla="*/ 2152729 w 12192000"/>
              <a:gd name="connsiteY423" fmla="*/ 2864487 h 4267200"/>
              <a:gd name="connsiteX424" fmla="*/ 2020609 w 12192000"/>
              <a:gd name="connsiteY424" fmla="*/ 2539671 h 4267200"/>
              <a:gd name="connsiteX425" fmla="*/ 2018920 w 12192000"/>
              <a:gd name="connsiteY425" fmla="*/ 2536309 h 4267200"/>
              <a:gd name="connsiteX426" fmla="*/ 1342441 w 12192000"/>
              <a:gd name="connsiteY426" fmla="*/ 1173017 h 4267200"/>
              <a:gd name="connsiteX427" fmla="*/ 1367925 w 12192000"/>
              <a:gd name="connsiteY427" fmla="*/ 1135648 h 4267200"/>
              <a:gd name="connsiteX428" fmla="*/ 1771401 w 12192000"/>
              <a:gd name="connsiteY428" fmla="*/ 1806673 h 4267200"/>
              <a:gd name="connsiteX429" fmla="*/ 1972385 w 12192000"/>
              <a:gd name="connsiteY429" fmla="*/ 2198735 h 4267200"/>
              <a:gd name="connsiteX430" fmla="*/ 2040892 w 12192000"/>
              <a:gd name="connsiteY430" fmla="*/ 2405205 h 4267200"/>
              <a:gd name="connsiteX431" fmla="*/ 2131689 w 12192000"/>
              <a:gd name="connsiteY431" fmla="*/ 1936926 h 4267200"/>
              <a:gd name="connsiteX432" fmla="*/ 2454820 w 12192000"/>
              <a:gd name="connsiteY432" fmla="*/ 1248808 h 4267200"/>
              <a:gd name="connsiteX433" fmla="*/ 2492512 w 12192000"/>
              <a:gd name="connsiteY433" fmla="*/ 1302920 h 4267200"/>
              <a:gd name="connsiteX434" fmla="*/ 2081216 w 12192000"/>
              <a:gd name="connsiteY434" fmla="*/ 2527513 h 4267200"/>
              <a:gd name="connsiteX435" fmla="*/ 2081211 w 12192000"/>
              <a:gd name="connsiteY435" fmla="*/ 2528916 h 4267200"/>
              <a:gd name="connsiteX436" fmla="*/ 2199067 w 12192000"/>
              <a:gd name="connsiteY436" fmla="*/ 2884061 h 4267200"/>
              <a:gd name="connsiteX437" fmla="*/ 3192586 w 12192000"/>
              <a:gd name="connsiteY437" fmla="*/ 3411496 h 4267200"/>
              <a:gd name="connsiteX438" fmla="*/ 3182620 w 12192000"/>
              <a:gd name="connsiteY438" fmla="*/ 3483279 h 4267200"/>
              <a:gd name="connsiteX439" fmla="*/ 2435119 w 12192000"/>
              <a:gd name="connsiteY439" fmla="*/ 3080173 h 4267200"/>
              <a:gd name="connsiteX440" fmla="*/ 2410152 w 12192000"/>
              <a:gd name="connsiteY440" fmla="*/ 3063751 h 4267200"/>
              <a:gd name="connsiteX441" fmla="*/ 2408099 w 12192000"/>
              <a:gd name="connsiteY441" fmla="*/ 3064403 h 4267200"/>
              <a:gd name="connsiteX442" fmla="*/ 2407218 w 12192000"/>
              <a:gd name="connsiteY442" fmla="*/ 3070324 h 4267200"/>
              <a:gd name="connsiteX443" fmla="*/ 2380138 w 12192000"/>
              <a:gd name="connsiteY443" fmla="*/ 3099341 h 4267200"/>
              <a:gd name="connsiteX444" fmla="*/ 1765923 w 12192000"/>
              <a:gd name="connsiteY444" fmla="*/ 3581043 h 4267200"/>
              <a:gd name="connsiteX445" fmla="*/ 1702258 w 12192000"/>
              <a:gd name="connsiteY445" fmla="*/ 3612286 h 4267200"/>
              <a:gd name="connsiteX446" fmla="*/ 1538370 w 12192000"/>
              <a:gd name="connsiteY446" fmla="*/ 3811804 h 4267200"/>
              <a:gd name="connsiteX447" fmla="*/ 1325720 w 12192000"/>
              <a:gd name="connsiteY447" fmla="*/ 4125411 h 4267200"/>
              <a:gd name="connsiteX448" fmla="*/ 1206279 w 12192000"/>
              <a:gd name="connsiteY448" fmla="*/ 4267200 h 4267200"/>
              <a:gd name="connsiteX449" fmla="*/ 1115040 w 12192000"/>
              <a:gd name="connsiteY449" fmla="*/ 4267200 h 4267200"/>
              <a:gd name="connsiteX450" fmla="*/ 1258195 w 12192000"/>
              <a:gd name="connsiteY450" fmla="*/ 4099624 h 4267200"/>
              <a:gd name="connsiteX451" fmla="*/ 1423113 w 12192000"/>
              <a:gd name="connsiteY451" fmla="*/ 3874565 h 4267200"/>
              <a:gd name="connsiteX452" fmla="*/ 1260565 w 12192000"/>
              <a:gd name="connsiteY452" fmla="*/ 4031982 h 4267200"/>
              <a:gd name="connsiteX453" fmla="*/ 1073327 w 12192000"/>
              <a:gd name="connsiteY453" fmla="*/ 4218727 h 4267200"/>
              <a:gd name="connsiteX454" fmla="*/ 1032294 w 12192000"/>
              <a:gd name="connsiteY454" fmla="*/ 4267200 h 4267200"/>
              <a:gd name="connsiteX455" fmla="*/ 993830 w 12192000"/>
              <a:gd name="connsiteY455" fmla="*/ 4267200 h 4267200"/>
              <a:gd name="connsiteX456" fmla="*/ 1051860 w 12192000"/>
              <a:gd name="connsiteY456" fmla="*/ 4198693 h 4267200"/>
              <a:gd name="connsiteX457" fmla="*/ 1240607 w 12192000"/>
              <a:gd name="connsiteY457" fmla="*/ 4010401 h 4267200"/>
              <a:gd name="connsiteX458" fmla="*/ 1310106 w 12192000"/>
              <a:gd name="connsiteY458" fmla="*/ 3943217 h 4267200"/>
              <a:gd name="connsiteX459" fmla="*/ 952103 w 12192000"/>
              <a:gd name="connsiteY459" fmla="*/ 4265972 h 4267200"/>
              <a:gd name="connsiteX460" fmla="*/ 951207 w 12192000"/>
              <a:gd name="connsiteY460" fmla="*/ 4267200 h 4267200"/>
              <a:gd name="connsiteX461" fmla="*/ 862760 w 12192000"/>
              <a:gd name="connsiteY461" fmla="*/ 4267200 h 4267200"/>
              <a:gd name="connsiteX462" fmla="*/ 909145 w 12192000"/>
              <a:gd name="connsiteY462" fmla="*/ 4199225 h 4267200"/>
              <a:gd name="connsiteX463" fmla="*/ 1214067 w 12192000"/>
              <a:gd name="connsiteY463" fmla="*/ 3908561 h 4267200"/>
              <a:gd name="connsiteX464" fmla="*/ 640967 w 12192000"/>
              <a:gd name="connsiteY464" fmla="*/ 4105601 h 4267200"/>
              <a:gd name="connsiteX465" fmla="*/ 372807 w 12192000"/>
              <a:gd name="connsiteY465" fmla="*/ 4243651 h 4267200"/>
              <a:gd name="connsiteX466" fmla="*/ 332830 w 12192000"/>
              <a:gd name="connsiteY466" fmla="*/ 4267200 h 4267200"/>
              <a:gd name="connsiteX467" fmla="*/ 168301 w 12192000"/>
              <a:gd name="connsiteY467" fmla="*/ 4267200 h 4267200"/>
              <a:gd name="connsiteX468" fmla="*/ 278002 w 12192000"/>
              <a:gd name="connsiteY468" fmla="*/ 4201399 h 4267200"/>
              <a:gd name="connsiteX469" fmla="*/ 527241 w 12192000"/>
              <a:gd name="connsiteY469" fmla="*/ 4065078 h 4267200"/>
              <a:gd name="connsiteX470" fmla="*/ 1510397 w 12192000"/>
              <a:gd name="connsiteY470" fmla="*/ 3684705 h 4267200"/>
              <a:gd name="connsiteX471" fmla="*/ 1146550 w 12192000"/>
              <a:gd name="connsiteY471" fmla="*/ 3802012 h 4267200"/>
              <a:gd name="connsiteX472" fmla="*/ 698834 w 12192000"/>
              <a:gd name="connsiteY472" fmla="*/ 3952272 h 4267200"/>
              <a:gd name="connsiteX473" fmla="*/ 192528 w 12192000"/>
              <a:gd name="connsiteY473" fmla="*/ 4236299 h 4267200"/>
              <a:gd name="connsiteX474" fmla="*/ 148586 w 12192000"/>
              <a:gd name="connsiteY474" fmla="*/ 4267200 h 4267200"/>
              <a:gd name="connsiteX475" fmla="*/ 98116 w 12192000"/>
              <a:gd name="connsiteY475" fmla="*/ 4267200 h 4267200"/>
              <a:gd name="connsiteX476" fmla="*/ 169669 w 12192000"/>
              <a:gd name="connsiteY476" fmla="*/ 4216852 h 4267200"/>
              <a:gd name="connsiteX477" fmla="*/ 687572 w 12192000"/>
              <a:gd name="connsiteY477" fmla="*/ 3925629 h 4267200"/>
              <a:gd name="connsiteX478" fmla="*/ 1138365 w 12192000"/>
              <a:gd name="connsiteY478" fmla="*/ 3774515 h 4267200"/>
              <a:gd name="connsiteX479" fmla="*/ 1505579 w 12192000"/>
              <a:gd name="connsiteY479" fmla="*/ 3655526 h 4267200"/>
              <a:gd name="connsiteX480" fmla="*/ 1313114 w 12192000"/>
              <a:gd name="connsiteY480" fmla="*/ 3655216 h 4267200"/>
              <a:gd name="connsiteX481" fmla="*/ 1109304 w 12192000"/>
              <a:gd name="connsiteY481" fmla="*/ 3669030 h 4267200"/>
              <a:gd name="connsiteX482" fmla="*/ 258951 w 12192000"/>
              <a:gd name="connsiteY482" fmla="*/ 4111994 h 4267200"/>
              <a:gd name="connsiteX483" fmla="*/ 80807 w 12192000"/>
              <a:gd name="connsiteY483" fmla="*/ 4267200 h 4267200"/>
              <a:gd name="connsiteX484" fmla="*/ 0 w 12192000"/>
              <a:gd name="connsiteY484" fmla="*/ 4267200 h 4267200"/>
              <a:gd name="connsiteX485" fmla="*/ 0 w 12192000"/>
              <a:gd name="connsiteY485" fmla="*/ 4233763 h 4267200"/>
              <a:gd name="connsiteX486" fmla="*/ 36881 w 12192000"/>
              <a:gd name="connsiteY486" fmla="*/ 4200118 h 4267200"/>
              <a:gd name="connsiteX487" fmla="*/ 910534 w 12192000"/>
              <a:gd name="connsiteY487" fmla="*/ 3629753 h 4267200"/>
              <a:gd name="connsiteX488" fmla="*/ 1578717 w 12192000"/>
              <a:gd name="connsiteY488" fmla="*/ 3575982 h 4267200"/>
              <a:gd name="connsiteX489" fmla="*/ 2338780 w 12192000"/>
              <a:gd name="connsiteY489" fmla="*/ 3033725 h 4267200"/>
              <a:gd name="connsiteX490" fmla="*/ 1807991 w 12192000"/>
              <a:gd name="connsiteY490" fmla="*/ 2807184 h 4267200"/>
              <a:gd name="connsiteX491" fmla="*/ 1416358 w 12192000"/>
              <a:gd name="connsiteY491" fmla="*/ 3112571 h 4267200"/>
              <a:gd name="connsiteX492" fmla="*/ 939066 w 12192000"/>
              <a:gd name="connsiteY492" fmla="*/ 3378798 h 4267200"/>
              <a:gd name="connsiteX493" fmla="*/ 115099 w 12192000"/>
              <a:gd name="connsiteY493" fmla="*/ 3607650 h 4267200"/>
              <a:gd name="connsiteX494" fmla="*/ 97284 w 12192000"/>
              <a:gd name="connsiteY494" fmla="*/ 3520393 h 4267200"/>
              <a:gd name="connsiteX495" fmla="*/ 922050 w 12192000"/>
              <a:gd name="connsiteY495" fmla="*/ 3074867 h 4267200"/>
              <a:gd name="connsiteX496" fmla="*/ 1405265 w 12192000"/>
              <a:gd name="connsiteY496" fmla="*/ 3016319 h 4267200"/>
              <a:gd name="connsiteX497" fmla="*/ 1407512 w 12192000"/>
              <a:gd name="connsiteY497" fmla="*/ 3018001 h 4267200"/>
              <a:gd name="connsiteX498" fmla="*/ 1726266 w 12192000"/>
              <a:gd name="connsiteY498" fmla="*/ 2777274 h 4267200"/>
              <a:gd name="connsiteX499" fmla="*/ 625390 w 12192000"/>
              <a:gd name="connsiteY499" fmla="*/ 2514541 h 4267200"/>
              <a:gd name="connsiteX500" fmla="*/ 619799 w 12192000"/>
              <a:gd name="connsiteY500" fmla="*/ 2527180 h 4267200"/>
              <a:gd name="connsiteX501" fmla="*/ 310030 w 12192000"/>
              <a:gd name="connsiteY501" fmla="*/ 2771818 h 4267200"/>
              <a:gd name="connsiteX502" fmla="*/ 173877 w 12192000"/>
              <a:gd name="connsiteY502" fmla="*/ 2937056 h 4267200"/>
              <a:gd name="connsiteX503" fmla="*/ 77889 w 12192000"/>
              <a:gd name="connsiteY503" fmla="*/ 3138440 h 4267200"/>
              <a:gd name="connsiteX504" fmla="*/ 0 w 12192000"/>
              <a:gd name="connsiteY504" fmla="*/ 3271395 h 4267200"/>
              <a:gd name="connsiteX505" fmla="*/ 0 w 12192000"/>
              <a:gd name="connsiteY505" fmla="*/ 3153002 h 4267200"/>
              <a:gd name="connsiteX506" fmla="*/ 2386 w 12192000"/>
              <a:gd name="connsiteY506" fmla="*/ 3149203 h 4267200"/>
              <a:gd name="connsiteX507" fmla="*/ 89753 w 12192000"/>
              <a:gd name="connsiteY507" fmla="*/ 2987702 h 4267200"/>
              <a:gd name="connsiteX508" fmla="*/ 76869 w 12192000"/>
              <a:gd name="connsiteY508" fmla="*/ 3005404 h 4267200"/>
              <a:gd name="connsiteX509" fmla="*/ 32049 w 12192000"/>
              <a:gd name="connsiteY509" fmla="*/ 3065814 h 4267200"/>
              <a:gd name="connsiteX510" fmla="*/ 0 w 12192000"/>
              <a:gd name="connsiteY510" fmla="*/ 3108744 h 4267200"/>
              <a:gd name="connsiteX511" fmla="*/ 0 w 12192000"/>
              <a:gd name="connsiteY511" fmla="*/ 3058059 h 4267200"/>
              <a:gd name="connsiteX512" fmla="*/ 7610 w 12192000"/>
              <a:gd name="connsiteY512" fmla="*/ 3047889 h 4267200"/>
              <a:gd name="connsiteX513" fmla="*/ 52419 w 12192000"/>
              <a:gd name="connsiteY513" fmla="*/ 2987479 h 4267200"/>
              <a:gd name="connsiteX514" fmla="*/ 59142 w 12192000"/>
              <a:gd name="connsiteY514" fmla="*/ 2978488 h 4267200"/>
              <a:gd name="connsiteX515" fmla="*/ 0 w 12192000"/>
              <a:gd name="connsiteY515" fmla="*/ 3015334 h 4267200"/>
              <a:gd name="connsiteX516" fmla="*/ 0 w 12192000"/>
              <a:gd name="connsiteY516" fmla="*/ 2914286 h 4267200"/>
              <a:gd name="connsiteX517" fmla="*/ 36383 w 12192000"/>
              <a:gd name="connsiteY517" fmla="*/ 2901128 h 4267200"/>
              <a:gd name="connsiteX518" fmla="*/ 156329 w 12192000"/>
              <a:gd name="connsiteY518" fmla="*/ 2840533 h 4267200"/>
              <a:gd name="connsiteX519" fmla="*/ 358355 w 12192000"/>
              <a:gd name="connsiteY519" fmla="*/ 2620471 h 4267200"/>
              <a:gd name="connsiteX520" fmla="*/ 510577 w 12192000"/>
              <a:gd name="connsiteY520" fmla="*/ 2501244 h 4267200"/>
              <a:gd name="connsiteX521" fmla="*/ 211967 w 12192000"/>
              <a:gd name="connsiteY521" fmla="*/ 2479171 h 4267200"/>
              <a:gd name="connsiteX522" fmla="*/ 0 w 12192000"/>
              <a:gd name="connsiteY522" fmla="*/ 2476398 h 4267200"/>
              <a:gd name="connsiteX523" fmla="*/ 0 w 12192000"/>
              <a:gd name="connsiteY523" fmla="*/ 2389189 h 4267200"/>
              <a:gd name="connsiteX524" fmla="*/ 103062 w 12192000"/>
              <a:gd name="connsiteY524" fmla="*/ 2389518 h 4267200"/>
              <a:gd name="connsiteX525" fmla="*/ 510734 w 12192000"/>
              <a:gd name="connsiteY525" fmla="*/ 2416201 h 4267200"/>
              <a:gd name="connsiteX526" fmla="*/ 279257 w 12192000"/>
              <a:gd name="connsiteY526" fmla="*/ 2092102 h 4267200"/>
              <a:gd name="connsiteX527" fmla="*/ 65265 w 12192000"/>
              <a:gd name="connsiteY527" fmla="*/ 2006049 h 4267200"/>
              <a:gd name="connsiteX528" fmla="*/ 0 w 12192000"/>
              <a:gd name="connsiteY528" fmla="*/ 1982532 h 4267200"/>
              <a:gd name="connsiteX529" fmla="*/ 0 w 12192000"/>
              <a:gd name="connsiteY529" fmla="*/ 1912789 h 4267200"/>
              <a:gd name="connsiteX530" fmla="*/ 97460 w 12192000"/>
              <a:gd name="connsiteY530" fmla="*/ 1953725 h 4267200"/>
              <a:gd name="connsiteX531" fmla="*/ 221272 w 12192000"/>
              <a:gd name="connsiteY531" fmla="*/ 1980766 h 4267200"/>
              <a:gd name="connsiteX532" fmla="*/ 116765 w 12192000"/>
              <a:gd name="connsiteY532" fmla="*/ 1911033 h 4267200"/>
              <a:gd name="connsiteX533" fmla="*/ 16405 w 12192000"/>
              <a:gd name="connsiteY533" fmla="*/ 1803412 h 4267200"/>
              <a:gd name="connsiteX534" fmla="*/ 0 w 12192000"/>
              <a:gd name="connsiteY534" fmla="*/ 1784777 h 4267200"/>
              <a:gd name="connsiteX535" fmla="*/ 0 w 12192000"/>
              <a:gd name="connsiteY535" fmla="*/ 1740082 h 4267200"/>
              <a:gd name="connsiteX536" fmla="*/ 39394 w 12192000"/>
              <a:gd name="connsiteY536" fmla="*/ 1784856 h 4267200"/>
              <a:gd name="connsiteX537" fmla="*/ 135813 w 12192000"/>
              <a:gd name="connsiteY537" fmla="*/ 1888838 h 4267200"/>
              <a:gd name="connsiteX538" fmla="*/ 242575 w 12192000"/>
              <a:gd name="connsiteY538" fmla="*/ 1958841 h 4267200"/>
              <a:gd name="connsiteX539" fmla="*/ 82197 w 12192000"/>
              <a:gd name="connsiteY539" fmla="*/ 1754826 h 4267200"/>
              <a:gd name="connsiteX540" fmla="*/ 0 w 12192000"/>
              <a:gd name="connsiteY540" fmla="*/ 1679650 h 4267200"/>
              <a:gd name="connsiteX541" fmla="*/ 0 w 12192000"/>
              <a:gd name="connsiteY541" fmla="*/ 1602463 h 4267200"/>
              <a:gd name="connsiteX542" fmla="*/ 84689 w 12192000"/>
              <a:gd name="connsiteY542" fmla="*/ 1677442 h 4267200"/>
              <a:gd name="connsiteX543" fmla="*/ 298437 w 12192000"/>
              <a:gd name="connsiteY543" fmla="*/ 1968019 h 4267200"/>
              <a:gd name="connsiteX544" fmla="*/ 227269 w 12192000"/>
              <a:gd name="connsiteY544" fmla="*/ 1114064 h 4267200"/>
              <a:gd name="connsiteX545" fmla="*/ 248003 w 12192000"/>
              <a:gd name="connsiteY545" fmla="*/ 1089613 h 4267200"/>
              <a:gd name="connsiteX546" fmla="*/ 427020 w 12192000"/>
              <a:gd name="connsiteY546" fmla="*/ 1619803 h 4267200"/>
              <a:gd name="connsiteX547" fmla="*/ 340345 w 12192000"/>
              <a:gd name="connsiteY547" fmla="*/ 2027739 h 4267200"/>
              <a:gd name="connsiteX548" fmla="*/ 360865 w 12192000"/>
              <a:gd name="connsiteY548" fmla="*/ 2044827 h 4267200"/>
              <a:gd name="connsiteX549" fmla="*/ 560414 w 12192000"/>
              <a:gd name="connsiteY549" fmla="*/ 2421457 h 4267200"/>
              <a:gd name="connsiteX550" fmla="*/ 1359703 w 12192000"/>
              <a:gd name="connsiteY550" fmla="*/ 2578554 h 4267200"/>
              <a:gd name="connsiteX551" fmla="*/ 1359422 w 12192000"/>
              <a:gd name="connsiteY551" fmla="*/ 2577994 h 4267200"/>
              <a:gd name="connsiteX552" fmla="*/ 828701 w 12192000"/>
              <a:gd name="connsiteY552" fmla="*/ 1839520 h 4267200"/>
              <a:gd name="connsiteX553" fmla="*/ 494427 w 12192000"/>
              <a:gd name="connsiteY553" fmla="*/ 1092333 h 4267200"/>
              <a:gd name="connsiteX554" fmla="*/ 506322 w 12192000"/>
              <a:gd name="connsiteY554" fmla="*/ 1020997 h 4267200"/>
              <a:gd name="connsiteX555" fmla="*/ 4570198 w 12192000"/>
              <a:gd name="connsiteY555" fmla="*/ 978081 h 4267200"/>
              <a:gd name="connsiteX556" fmla="*/ 4523691 w 12192000"/>
              <a:gd name="connsiteY556" fmla="*/ 1127776 h 4267200"/>
              <a:gd name="connsiteX557" fmla="*/ 4509875 w 12192000"/>
              <a:gd name="connsiteY557" fmla="*/ 1167552 h 4267200"/>
              <a:gd name="connsiteX558" fmla="*/ 4478168 w 12192000"/>
              <a:gd name="connsiteY558" fmla="*/ 1260735 h 4267200"/>
              <a:gd name="connsiteX559" fmla="*/ 4409309 w 12192000"/>
              <a:gd name="connsiteY559" fmla="*/ 1666996 h 4267200"/>
              <a:gd name="connsiteX560" fmla="*/ 4370031 w 12192000"/>
              <a:gd name="connsiteY560" fmla="*/ 1955666 h 4267200"/>
              <a:gd name="connsiteX561" fmla="*/ 4570198 w 12192000"/>
              <a:gd name="connsiteY561" fmla="*/ 978081 h 4267200"/>
              <a:gd name="connsiteX562" fmla="*/ 12149131 w 12192000"/>
              <a:gd name="connsiteY562" fmla="*/ 959050 h 4267200"/>
              <a:gd name="connsiteX563" fmla="*/ 12105664 w 12192000"/>
              <a:gd name="connsiteY563" fmla="*/ 1006960 h 4267200"/>
              <a:gd name="connsiteX564" fmla="*/ 11883102 w 12192000"/>
              <a:gd name="connsiteY564" fmla="*/ 1184424 h 4267200"/>
              <a:gd name="connsiteX565" fmla="*/ 11665174 w 12192000"/>
              <a:gd name="connsiteY565" fmla="*/ 1317493 h 4267200"/>
              <a:gd name="connsiteX566" fmla="*/ 11590337 w 12192000"/>
              <a:gd name="connsiteY566" fmla="*/ 1348256 h 4267200"/>
              <a:gd name="connsiteX567" fmla="*/ 11492588 w 12192000"/>
              <a:gd name="connsiteY567" fmla="*/ 1390573 h 4267200"/>
              <a:gd name="connsiteX568" fmla="*/ 11888865 w 12192000"/>
              <a:gd name="connsiteY568" fmla="*/ 1220988 h 4267200"/>
              <a:gd name="connsiteX569" fmla="*/ 12149131 w 12192000"/>
              <a:gd name="connsiteY569" fmla="*/ 959050 h 4267200"/>
              <a:gd name="connsiteX570" fmla="*/ 4557898 w 12192000"/>
              <a:gd name="connsiteY570" fmla="*/ 900011 h 4267200"/>
              <a:gd name="connsiteX571" fmla="*/ 4344840 w 12192000"/>
              <a:gd name="connsiteY571" fmla="*/ 1922038 h 4267200"/>
              <a:gd name="connsiteX572" fmla="*/ 4378710 w 12192000"/>
              <a:gd name="connsiteY572" fmla="*/ 1665516 h 4267200"/>
              <a:gd name="connsiteX573" fmla="*/ 4448798 w 12192000"/>
              <a:gd name="connsiteY573" fmla="*/ 1253024 h 4267200"/>
              <a:gd name="connsiteX574" fmla="*/ 4480315 w 12192000"/>
              <a:gd name="connsiteY574" fmla="*/ 1158454 h 4267200"/>
              <a:gd name="connsiteX575" fmla="*/ 4494133 w 12192000"/>
              <a:gd name="connsiteY575" fmla="*/ 1118676 h 4267200"/>
              <a:gd name="connsiteX576" fmla="*/ 4557898 w 12192000"/>
              <a:gd name="connsiteY576" fmla="*/ 900011 h 4267200"/>
              <a:gd name="connsiteX577" fmla="*/ 5870151 w 12192000"/>
              <a:gd name="connsiteY577" fmla="*/ 898890 h 4267200"/>
              <a:gd name="connsiteX578" fmla="*/ 5861335 w 12192000"/>
              <a:gd name="connsiteY578" fmla="*/ 899177 h 4267200"/>
              <a:gd name="connsiteX579" fmla="*/ 5843702 w 12192000"/>
              <a:gd name="connsiteY579" fmla="*/ 899748 h 4267200"/>
              <a:gd name="connsiteX580" fmla="*/ 5651107 w 12192000"/>
              <a:gd name="connsiteY580" fmla="*/ 920306 h 4267200"/>
              <a:gd name="connsiteX581" fmla="*/ 5459407 w 12192000"/>
              <a:gd name="connsiteY581" fmla="*/ 940975 h 4267200"/>
              <a:gd name="connsiteX582" fmla="*/ 5374846 w 12192000"/>
              <a:gd name="connsiteY582" fmla="*/ 941988 h 4267200"/>
              <a:gd name="connsiteX583" fmla="*/ 5256105 w 12192000"/>
              <a:gd name="connsiteY583" fmla="*/ 945632 h 4267200"/>
              <a:gd name="connsiteX584" fmla="*/ 5107071 w 12192000"/>
              <a:gd name="connsiteY584" fmla="*/ 969720 h 4267200"/>
              <a:gd name="connsiteX585" fmla="*/ 4998681 w 12192000"/>
              <a:gd name="connsiteY585" fmla="*/ 988771 h 4267200"/>
              <a:gd name="connsiteX586" fmla="*/ 5870151 w 12192000"/>
              <a:gd name="connsiteY586" fmla="*/ 898890 h 4267200"/>
              <a:gd name="connsiteX587" fmla="*/ 12190084 w 12192000"/>
              <a:gd name="connsiteY587" fmla="*/ 854709 h 4267200"/>
              <a:gd name="connsiteX588" fmla="*/ 12162947 w 12192000"/>
              <a:gd name="connsiteY588" fmla="*/ 879275 h 4267200"/>
              <a:gd name="connsiteX589" fmla="*/ 11721478 w 12192000"/>
              <a:gd name="connsiteY589" fmla="*/ 1216434 h 4267200"/>
              <a:gd name="connsiteX590" fmla="*/ 11680712 w 12192000"/>
              <a:gd name="connsiteY590" fmla="*/ 1239730 h 4267200"/>
              <a:gd name="connsiteX591" fmla="*/ 11505347 w 12192000"/>
              <a:gd name="connsiteY591" fmla="*/ 1352837 h 4267200"/>
              <a:gd name="connsiteX592" fmla="*/ 11580962 w 12192000"/>
              <a:gd name="connsiteY592" fmla="*/ 1321759 h 4267200"/>
              <a:gd name="connsiteX593" fmla="*/ 11654234 w 12192000"/>
              <a:gd name="connsiteY593" fmla="*/ 1291618 h 4267200"/>
              <a:gd name="connsiteX594" fmla="*/ 11867274 w 12192000"/>
              <a:gd name="connsiteY594" fmla="*/ 1160983 h 4267200"/>
              <a:gd name="connsiteX595" fmla="*/ 12086035 w 12192000"/>
              <a:gd name="connsiteY595" fmla="*/ 986418 h 4267200"/>
              <a:gd name="connsiteX596" fmla="*/ 12190084 w 12192000"/>
              <a:gd name="connsiteY596" fmla="*/ 854709 h 4267200"/>
              <a:gd name="connsiteX597" fmla="*/ 5504425 w 12192000"/>
              <a:gd name="connsiteY597" fmla="*/ 848067 h 4267200"/>
              <a:gd name="connsiteX598" fmla="*/ 4968849 w 12192000"/>
              <a:gd name="connsiteY598" fmla="*/ 962318 h 4267200"/>
              <a:gd name="connsiteX599" fmla="*/ 5104039 w 12192000"/>
              <a:gd name="connsiteY599" fmla="*/ 940634 h 4267200"/>
              <a:gd name="connsiteX600" fmla="*/ 5256311 w 12192000"/>
              <a:gd name="connsiteY600" fmla="*/ 916490 h 4267200"/>
              <a:gd name="connsiteX601" fmla="*/ 5377381 w 12192000"/>
              <a:gd name="connsiteY601" fmla="*/ 912671 h 4267200"/>
              <a:gd name="connsiteX602" fmla="*/ 5460148 w 12192000"/>
              <a:gd name="connsiteY602" fmla="*/ 911442 h 4267200"/>
              <a:gd name="connsiteX603" fmla="*/ 5648971 w 12192000"/>
              <a:gd name="connsiteY603" fmla="*/ 891331 h 4267200"/>
              <a:gd name="connsiteX604" fmla="*/ 5844807 w 12192000"/>
              <a:gd name="connsiteY604" fmla="*/ 870718 h 4267200"/>
              <a:gd name="connsiteX605" fmla="*/ 5862975 w 12192000"/>
              <a:gd name="connsiteY605" fmla="*/ 869756 h 4267200"/>
              <a:gd name="connsiteX606" fmla="*/ 5920887 w 12192000"/>
              <a:gd name="connsiteY606" fmla="*/ 865929 h 4267200"/>
              <a:gd name="connsiteX607" fmla="*/ 5504425 w 12192000"/>
              <a:gd name="connsiteY607" fmla="*/ 848067 h 4267200"/>
              <a:gd name="connsiteX608" fmla="*/ 8924104 w 12192000"/>
              <a:gd name="connsiteY608" fmla="*/ 777000 h 4267200"/>
              <a:gd name="connsiteX609" fmla="*/ 8921999 w 12192000"/>
              <a:gd name="connsiteY609" fmla="*/ 794136 h 4267200"/>
              <a:gd name="connsiteX610" fmla="*/ 8916066 w 12192000"/>
              <a:gd name="connsiteY610" fmla="*/ 843129 h 4267200"/>
              <a:gd name="connsiteX611" fmla="*/ 8909852 w 12192000"/>
              <a:gd name="connsiteY611" fmla="*/ 1005313 h 4267200"/>
              <a:gd name="connsiteX612" fmla="*/ 8936982 w 12192000"/>
              <a:gd name="connsiteY612" fmla="*/ 1614896 h 4267200"/>
              <a:gd name="connsiteX613" fmla="*/ 8939706 w 12192000"/>
              <a:gd name="connsiteY613" fmla="*/ 1632791 h 4267200"/>
              <a:gd name="connsiteX614" fmla="*/ 8946691 w 12192000"/>
              <a:gd name="connsiteY614" fmla="*/ 1680170 h 4267200"/>
              <a:gd name="connsiteX615" fmla="*/ 8947643 w 12192000"/>
              <a:gd name="connsiteY615" fmla="*/ 1649028 h 4267200"/>
              <a:gd name="connsiteX616" fmla="*/ 8931687 w 12192000"/>
              <a:gd name="connsiteY616" fmla="*/ 871628 h 4267200"/>
              <a:gd name="connsiteX617" fmla="*/ 8929804 w 12192000"/>
              <a:gd name="connsiteY617" fmla="*/ 850229 h 4267200"/>
              <a:gd name="connsiteX618" fmla="*/ 8924104 w 12192000"/>
              <a:gd name="connsiteY618" fmla="*/ 777000 h 4267200"/>
              <a:gd name="connsiteX619" fmla="*/ 8951219 w 12192000"/>
              <a:gd name="connsiteY619" fmla="*/ 764662 h 4267200"/>
              <a:gd name="connsiteX620" fmla="*/ 8957270 w 12192000"/>
              <a:gd name="connsiteY620" fmla="*/ 847698 h 4267200"/>
              <a:gd name="connsiteX621" fmla="*/ 8959153 w 12192000"/>
              <a:gd name="connsiteY621" fmla="*/ 869097 h 4267200"/>
              <a:gd name="connsiteX622" fmla="*/ 8976081 w 12192000"/>
              <a:gd name="connsiteY622" fmla="*/ 1619865 h 4267200"/>
              <a:gd name="connsiteX623" fmla="*/ 8951219 w 12192000"/>
              <a:gd name="connsiteY623" fmla="*/ 764662 h 4267200"/>
              <a:gd name="connsiteX624" fmla="*/ 8898081 w 12192000"/>
              <a:gd name="connsiteY624" fmla="*/ 630137 h 4267200"/>
              <a:gd name="connsiteX625" fmla="*/ 8910095 w 12192000"/>
              <a:gd name="connsiteY625" fmla="*/ 1626691 h 4267200"/>
              <a:gd name="connsiteX626" fmla="*/ 8908822 w 12192000"/>
              <a:gd name="connsiteY626" fmla="*/ 1619067 h 4267200"/>
              <a:gd name="connsiteX627" fmla="*/ 8881669 w 12192000"/>
              <a:gd name="connsiteY627" fmla="*/ 1004967 h 4267200"/>
              <a:gd name="connsiteX628" fmla="*/ 8888265 w 12192000"/>
              <a:gd name="connsiteY628" fmla="*/ 840369 h 4267200"/>
              <a:gd name="connsiteX629" fmla="*/ 8894429 w 12192000"/>
              <a:gd name="connsiteY629" fmla="*/ 790831 h 4267200"/>
              <a:gd name="connsiteX630" fmla="*/ 8898081 w 12192000"/>
              <a:gd name="connsiteY630" fmla="*/ 630137 h 4267200"/>
              <a:gd name="connsiteX631" fmla="*/ 11491396 w 12192000"/>
              <a:gd name="connsiteY631" fmla="*/ 623931 h 4267200"/>
              <a:gd name="connsiteX632" fmla="*/ 11413329 w 12192000"/>
              <a:gd name="connsiteY632" fmla="*/ 662344 h 4267200"/>
              <a:gd name="connsiteX633" fmla="*/ 10966547 w 12192000"/>
              <a:gd name="connsiteY633" fmla="*/ 818916 h 4267200"/>
              <a:gd name="connsiteX634" fmla="*/ 10498883 w 12192000"/>
              <a:gd name="connsiteY634" fmla="*/ 1111507 h 4267200"/>
              <a:gd name="connsiteX635" fmla="*/ 10671292 w 12192000"/>
              <a:gd name="connsiteY635" fmla="*/ 1035777 h 4267200"/>
              <a:gd name="connsiteX636" fmla="*/ 10685894 w 12192000"/>
              <a:gd name="connsiteY636" fmla="*/ 1027151 h 4267200"/>
              <a:gd name="connsiteX637" fmla="*/ 11104337 w 12192000"/>
              <a:gd name="connsiteY637" fmla="*/ 817377 h 4267200"/>
              <a:gd name="connsiteX638" fmla="*/ 11491396 w 12192000"/>
              <a:gd name="connsiteY638" fmla="*/ 623931 h 4267200"/>
              <a:gd name="connsiteX639" fmla="*/ 10779304 w 12192000"/>
              <a:gd name="connsiteY639" fmla="*/ 584486 h 4267200"/>
              <a:gd name="connsiteX640" fmla="*/ 10658378 w 12192000"/>
              <a:gd name="connsiteY640" fmla="*/ 772788 h 4267200"/>
              <a:gd name="connsiteX641" fmla="*/ 10475581 w 12192000"/>
              <a:gd name="connsiteY641" fmla="*/ 1070739 h 4267200"/>
              <a:gd name="connsiteX642" fmla="*/ 10735178 w 12192000"/>
              <a:gd name="connsiteY642" fmla="*/ 693281 h 4267200"/>
              <a:gd name="connsiteX643" fmla="*/ 10132488 w 12192000"/>
              <a:gd name="connsiteY643" fmla="*/ 518596 h 4267200"/>
              <a:gd name="connsiteX644" fmla="*/ 9879465 w 12192000"/>
              <a:gd name="connsiteY644" fmla="*/ 567273 h 4267200"/>
              <a:gd name="connsiteX645" fmla="*/ 9364243 w 12192000"/>
              <a:gd name="connsiteY645" fmla="*/ 809468 h 4267200"/>
              <a:gd name="connsiteX646" fmla="*/ 9366655 w 12192000"/>
              <a:gd name="connsiteY646" fmla="*/ 809848 h 4267200"/>
              <a:gd name="connsiteX647" fmla="*/ 9914233 w 12192000"/>
              <a:gd name="connsiteY647" fmla="*/ 596159 h 4267200"/>
              <a:gd name="connsiteX648" fmla="*/ 10264524 w 12192000"/>
              <a:gd name="connsiteY648" fmla="*/ 501747 h 4267200"/>
              <a:gd name="connsiteX649" fmla="*/ 9922837 w 12192000"/>
              <a:gd name="connsiteY649" fmla="*/ 622979 h 4267200"/>
              <a:gd name="connsiteX650" fmla="*/ 9416908 w 12192000"/>
              <a:gd name="connsiteY650" fmla="*/ 818889 h 4267200"/>
              <a:gd name="connsiteX651" fmla="*/ 9418234 w 12192000"/>
              <a:gd name="connsiteY651" fmla="*/ 818810 h 4267200"/>
              <a:gd name="connsiteX652" fmla="*/ 10264524 w 12192000"/>
              <a:gd name="connsiteY652" fmla="*/ 501747 h 4267200"/>
              <a:gd name="connsiteX653" fmla="*/ 10802699 w 12192000"/>
              <a:gd name="connsiteY653" fmla="*/ 488163 h 4267200"/>
              <a:gd name="connsiteX654" fmla="*/ 10618739 w 12192000"/>
              <a:gd name="connsiteY654" fmla="*/ 734118 h 4267200"/>
              <a:gd name="connsiteX655" fmla="*/ 10604580 w 12192000"/>
              <a:gd name="connsiteY655" fmla="*/ 753877 h 4267200"/>
              <a:gd name="connsiteX656" fmla="*/ 10529643 w 12192000"/>
              <a:gd name="connsiteY656" fmla="*/ 867004 h 4267200"/>
              <a:gd name="connsiteX657" fmla="*/ 10462194 w 12192000"/>
              <a:gd name="connsiteY657" fmla="*/ 1035452 h 4267200"/>
              <a:gd name="connsiteX658" fmla="*/ 10635117 w 12192000"/>
              <a:gd name="connsiteY658" fmla="*/ 757788 h 4267200"/>
              <a:gd name="connsiteX659" fmla="*/ 10802699 w 12192000"/>
              <a:gd name="connsiteY659" fmla="*/ 488163 h 4267200"/>
              <a:gd name="connsiteX660" fmla="*/ 10359107 w 12192000"/>
              <a:gd name="connsiteY660" fmla="*/ 485136 h 4267200"/>
              <a:gd name="connsiteX661" fmla="*/ 9515108 w 12192000"/>
              <a:gd name="connsiteY661" fmla="*/ 825701 h 4267200"/>
              <a:gd name="connsiteX662" fmla="*/ 10359107 w 12192000"/>
              <a:gd name="connsiteY662" fmla="*/ 485136 h 4267200"/>
              <a:gd name="connsiteX663" fmla="*/ 11886089 w 12192000"/>
              <a:gd name="connsiteY663" fmla="*/ 483936 h 4267200"/>
              <a:gd name="connsiteX664" fmla="*/ 11622890 w 12192000"/>
              <a:gd name="connsiteY664" fmla="*/ 661575 h 4267200"/>
              <a:gd name="connsiteX665" fmla="*/ 11038640 w 12192000"/>
              <a:gd name="connsiteY665" fmla="*/ 996875 h 4267200"/>
              <a:gd name="connsiteX666" fmla="*/ 10561310 w 12192000"/>
              <a:gd name="connsiteY666" fmla="*/ 1145020 h 4267200"/>
              <a:gd name="connsiteX667" fmla="*/ 10675127 w 12192000"/>
              <a:gd name="connsiteY667" fmla="*/ 1163586 h 4267200"/>
              <a:gd name="connsiteX668" fmla="*/ 11120351 w 12192000"/>
              <a:gd name="connsiteY668" fmla="*/ 990907 h 4267200"/>
              <a:gd name="connsiteX669" fmla="*/ 11648506 w 12192000"/>
              <a:gd name="connsiteY669" fmla="*/ 680145 h 4267200"/>
              <a:gd name="connsiteX670" fmla="*/ 11886089 w 12192000"/>
              <a:gd name="connsiteY670" fmla="*/ 483936 h 4267200"/>
              <a:gd name="connsiteX671" fmla="*/ 3607114 w 12192000"/>
              <a:gd name="connsiteY671" fmla="*/ 467441 h 4267200"/>
              <a:gd name="connsiteX672" fmla="*/ 3296242 w 12192000"/>
              <a:gd name="connsiteY672" fmla="*/ 807991 h 4267200"/>
              <a:gd name="connsiteX673" fmla="*/ 3174674 w 12192000"/>
              <a:gd name="connsiteY673" fmla="*/ 919759 h 4267200"/>
              <a:gd name="connsiteX674" fmla="*/ 3042978 w 12192000"/>
              <a:gd name="connsiteY674" fmla="*/ 1054894 h 4267200"/>
              <a:gd name="connsiteX675" fmla="*/ 2968914 w 12192000"/>
              <a:gd name="connsiteY675" fmla="*/ 1133756 h 4267200"/>
              <a:gd name="connsiteX676" fmla="*/ 3103823 w 12192000"/>
              <a:gd name="connsiteY676" fmla="*/ 1026814 h 4267200"/>
              <a:gd name="connsiteX677" fmla="*/ 3607114 w 12192000"/>
              <a:gd name="connsiteY677" fmla="*/ 467441 h 4267200"/>
              <a:gd name="connsiteX678" fmla="*/ 10784544 w 12192000"/>
              <a:gd name="connsiteY678" fmla="*/ 465669 h 4267200"/>
              <a:gd name="connsiteX679" fmla="*/ 10426419 w 12192000"/>
              <a:gd name="connsiteY679" fmla="*/ 1062158 h 4267200"/>
              <a:gd name="connsiteX680" fmla="*/ 10471732 w 12192000"/>
              <a:gd name="connsiteY680" fmla="*/ 921679 h 4267200"/>
              <a:gd name="connsiteX681" fmla="*/ 10504824 w 12192000"/>
              <a:gd name="connsiteY681" fmla="*/ 852631 h 4267200"/>
              <a:gd name="connsiteX682" fmla="*/ 10582237 w 12192000"/>
              <a:gd name="connsiteY682" fmla="*/ 736692 h 4267200"/>
              <a:gd name="connsiteX683" fmla="*/ 10596401 w 12192000"/>
              <a:gd name="connsiteY683" fmla="*/ 716935 h 4267200"/>
              <a:gd name="connsiteX684" fmla="*/ 10784544 w 12192000"/>
              <a:gd name="connsiteY684" fmla="*/ 465669 h 4267200"/>
              <a:gd name="connsiteX685" fmla="*/ 11916494 w 12192000"/>
              <a:gd name="connsiteY685" fmla="*/ 422768 h 4267200"/>
              <a:gd name="connsiteX686" fmla="*/ 11703185 w 12192000"/>
              <a:gd name="connsiteY686" fmla="*/ 528178 h 4267200"/>
              <a:gd name="connsiteX687" fmla="*/ 11680755 w 12192000"/>
              <a:gd name="connsiteY687" fmla="*/ 543149 h 4267200"/>
              <a:gd name="connsiteX688" fmla="*/ 11116818 w 12192000"/>
              <a:gd name="connsiteY688" fmla="*/ 842623 h 4267200"/>
              <a:gd name="connsiteX689" fmla="*/ 10700164 w 12192000"/>
              <a:gd name="connsiteY689" fmla="*/ 1051220 h 4267200"/>
              <a:gd name="connsiteX690" fmla="*/ 10685570 w 12192000"/>
              <a:gd name="connsiteY690" fmla="*/ 1059849 h 4267200"/>
              <a:gd name="connsiteX691" fmla="*/ 10584288 w 12192000"/>
              <a:gd name="connsiteY691" fmla="*/ 1113543 h 4267200"/>
              <a:gd name="connsiteX692" fmla="*/ 11026698 w 12192000"/>
              <a:gd name="connsiteY692" fmla="*/ 971858 h 4267200"/>
              <a:gd name="connsiteX693" fmla="*/ 11607604 w 12192000"/>
              <a:gd name="connsiteY693" fmla="*/ 638368 h 4267200"/>
              <a:gd name="connsiteX694" fmla="*/ 11919452 w 12192000"/>
              <a:gd name="connsiteY694" fmla="*/ 423380 h 4267200"/>
              <a:gd name="connsiteX695" fmla="*/ 11916494 w 12192000"/>
              <a:gd name="connsiteY695" fmla="*/ 422768 h 4267200"/>
              <a:gd name="connsiteX696" fmla="*/ 8148168 w 12192000"/>
              <a:gd name="connsiteY696" fmla="*/ 416949 h 4267200"/>
              <a:gd name="connsiteX697" fmla="*/ 7862052 w 12192000"/>
              <a:gd name="connsiteY697" fmla="*/ 694330 h 4267200"/>
              <a:gd name="connsiteX698" fmla="*/ 7808002 w 12192000"/>
              <a:gd name="connsiteY698" fmla="*/ 759654 h 4267200"/>
              <a:gd name="connsiteX699" fmla="*/ 8295299 w 12192000"/>
              <a:gd name="connsiteY699" fmla="*/ 416143 h 4267200"/>
              <a:gd name="connsiteX700" fmla="*/ 8309124 w 12192000"/>
              <a:gd name="connsiteY700" fmla="*/ 534021 h 4267200"/>
              <a:gd name="connsiteX701" fmla="*/ 8293154 w 12192000"/>
              <a:gd name="connsiteY701" fmla="*/ 672115 h 4267200"/>
              <a:gd name="connsiteX702" fmla="*/ 8279099 w 12192000"/>
              <a:gd name="connsiteY702" fmla="*/ 769176 h 4267200"/>
              <a:gd name="connsiteX703" fmla="*/ 8309186 w 12192000"/>
              <a:gd name="connsiteY703" fmla="*/ 1060039 h 4267200"/>
              <a:gd name="connsiteX704" fmla="*/ 8410512 w 12192000"/>
              <a:gd name="connsiteY704" fmla="*/ 1511108 h 4267200"/>
              <a:gd name="connsiteX705" fmla="*/ 8351657 w 12192000"/>
              <a:gd name="connsiteY705" fmla="*/ 521768 h 4267200"/>
              <a:gd name="connsiteX706" fmla="*/ 8295299 w 12192000"/>
              <a:gd name="connsiteY706" fmla="*/ 416143 h 4267200"/>
              <a:gd name="connsiteX707" fmla="*/ 8266483 w 12192000"/>
              <a:gd name="connsiteY707" fmla="*/ 414244 h 4267200"/>
              <a:gd name="connsiteX708" fmla="*/ 8343425 w 12192000"/>
              <a:gd name="connsiteY708" fmla="*/ 1357811 h 4267200"/>
              <a:gd name="connsiteX709" fmla="*/ 8282114 w 12192000"/>
              <a:gd name="connsiteY709" fmla="*/ 1064671 h 4267200"/>
              <a:gd name="connsiteX710" fmla="*/ 8251298 w 12192000"/>
              <a:gd name="connsiteY710" fmla="*/ 766414 h 4267200"/>
              <a:gd name="connsiteX711" fmla="*/ 8265729 w 12192000"/>
              <a:gd name="connsiteY711" fmla="*/ 666939 h 4267200"/>
              <a:gd name="connsiteX712" fmla="*/ 8281494 w 12192000"/>
              <a:gd name="connsiteY712" fmla="*/ 533909 h 4267200"/>
              <a:gd name="connsiteX713" fmla="*/ 8266483 w 12192000"/>
              <a:gd name="connsiteY713" fmla="*/ 414244 h 4267200"/>
              <a:gd name="connsiteX714" fmla="*/ 8140802 w 12192000"/>
              <a:gd name="connsiteY714" fmla="*/ 388720 h 4267200"/>
              <a:gd name="connsiteX715" fmla="*/ 7860379 w 12192000"/>
              <a:gd name="connsiteY715" fmla="*/ 596411 h 4267200"/>
              <a:gd name="connsiteX716" fmla="*/ 7737688 w 12192000"/>
              <a:gd name="connsiteY716" fmla="*/ 790400 h 4267200"/>
              <a:gd name="connsiteX717" fmla="*/ 7726885 w 12192000"/>
              <a:gd name="connsiteY717" fmla="*/ 812869 h 4267200"/>
              <a:gd name="connsiteX718" fmla="*/ 7840490 w 12192000"/>
              <a:gd name="connsiteY718" fmla="*/ 676832 h 4267200"/>
              <a:gd name="connsiteX719" fmla="*/ 8140802 w 12192000"/>
              <a:gd name="connsiteY719" fmla="*/ 388720 h 4267200"/>
              <a:gd name="connsiteX720" fmla="*/ 3744487 w 12192000"/>
              <a:gd name="connsiteY720" fmla="*/ 383136 h 4267200"/>
              <a:gd name="connsiteX721" fmla="*/ 3970213 w 12192000"/>
              <a:gd name="connsiteY721" fmla="*/ 995559 h 4267200"/>
              <a:gd name="connsiteX722" fmla="*/ 3744487 w 12192000"/>
              <a:gd name="connsiteY722" fmla="*/ 383136 h 4267200"/>
              <a:gd name="connsiteX723" fmla="*/ 3624562 w 12192000"/>
              <a:gd name="connsiteY723" fmla="*/ 367041 h 4267200"/>
              <a:gd name="connsiteX724" fmla="*/ 3489712 w 12192000"/>
              <a:gd name="connsiteY724" fmla="*/ 485386 h 4267200"/>
              <a:gd name="connsiteX725" fmla="*/ 3182994 w 12192000"/>
              <a:gd name="connsiteY725" fmla="*/ 828265 h 4267200"/>
              <a:gd name="connsiteX726" fmla="*/ 2892114 w 12192000"/>
              <a:gd name="connsiteY726" fmla="*/ 1172635 h 4267200"/>
              <a:gd name="connsiteX727" fmla="*/ 3021459 w 12192000"/>
              <a:gd name="connsiteY727" fmla="*/ 1035385 h 4267200"/>
              <a:gd name="connsiteX728" fmla="*/ 3153873 w 12192000"/>
              <a:gd name="connsiteY728" fmla="*/ 898971 h 4267200"/>
              <a:gd name="connsiteX729" fmla="*/ 3276511 w 12192000"/>
              <a:gd name="connsiteY729" fmla="*/ 786423 h 4267200"/>
              <a:gd name="connsiteX730" fmla="*/ 3584154 w 12192000"/>
              <a:gd name="connsiteY730" fmla="*/ 448218 h 4267200"/>
              <a:gd name="connsiteX731" fmla="*/ 3624562 w 12192000"/>
              <a:gd name="connsiteY731" fmla="*/ 367041 h 4267200"/>
              <a:gd name="connsiteX732" fmla="*/ 3766672 w 12192000"/>
              <a:gd name="connsiteY732" fmla="*/ 359429 h 4267200"/>
              <a:gd name="connsiteX733" fmla="*/ 3996338 w 12192000"/>
              <a:gd name="connsiteY733" fmla="*/ 968237 h 4267200"/>
              <a:gd name="connsiteX734" fmla="*/ 3766672 w 12192000"/>
              <a:gd name="connsiteY734" fmla="*/ 359429 h 4267200"/>
              <a:gd name="connsiteX735" fmla="*/ 5805386 w 12192000"/>
              <a:gd name="connsiteY735" fmla="*/ 239240 h 4267200"/>
              <a:gd name="connsiteX736" fmla="*/ 5736947 w 12192000"/>
              <a:gd name="connsiteY736" fmla="*/ 261367 h 4267200"/>
              <a:gd name="connsiteX737" fmla="*/ 5427012 w 12192000"/>
              <a:gd name="connsiteY737" fmla="*/ 311272 h 4267200"/>
              <a:gd name="connsiteX738" fmla="*/ 5147818 w 12192000"/>
              <a:gd name="connsiteY738" fmla="*/ 322112 h 4267200"/>
              <a:gd name="connsiteX739" fmla="*/ 5060854 w 12192000"/>
              <a:gd name="connsiteY739" fmla="*/ 311882 h 4267200"/>
              <a:gd name="connsiteX740" fmla="*/ 4945989 w 12192000"/>
              <a:gd name="connsiteY740" fmla="*/ 300516 h 4267200"/>
              <a:gd name="connsiteX741" fmla="*/ 5410479 w 12192000"/>
              <a:gd name="connsiteY741" fmla="*/ 348434 h 4267200"/>
              <a:gd name="connsiteX742" fmla="*/ 5805386 w 12192000"/>
              <a:gd name="connsiteY742" fmla="*/ 239240 h 4267200"/>
              <a:gd name="connsiteX743" fmla="*/ 5905192 w 12192000"/>
              <a:gd name="connsiteY743" fmla="*/ 163079 h 4267200"/>
              <a:gd name="connsiteX744" fmla="*/ 5865655 w 12192000"/>
              <a:gd name="connsiteY744" fmla="*/ 171901 h 4267200"/>
              <a:gd name="connsiteX745" fmla="*/ 5259740 w 12192000"/>
              <a:gd name="connsiteY745" fmla="*/ 257013 h 4267200"/>
              <a:gd name="connsiteX746" fmla="*/ 5208466 w 12192000"/>
              <a:gd name="connsiteY746" fmla="*/ 257550 h 4267200"/>
              <a:gd name="connsiteX747" fmla="*/ 4980204 w 12192000"/>
              <a:gd name="connsiteY747" fmla="*/ 271903 h 4267200"/>
              <a:gd name="connsiteX748" fmla="*/ 5068068 w 12192000"/>
              <a:gd name="connsiteY748" fmla="*/ 282244 h 4267200"/>
              <a:gd name="connsiteX749" fmla="*/ 5153231 w 12192000"/>
              <a:gd name="connsiteY749" fmla="*/ 292240 h 4267200"/>
              <a:gd name="connsiteX750" fmla="*/ 5426491 w 12192000"/>
              <a:gd name="connsiteY750" fmla="*/ 281128 h 4267200"/>
              <a:gd name="connsiteX751" fmla="*/ 5731212 w 12192000"/>
              <a:gd name="connsiteY751" fmla="*/ 231951 h 4267200"/>
              <a:gd name="connsiteX752" fmla="*/ 5905192 w 12192000"/>
              <a:gd name="connsiteY752" fmla="*/ 163079 h 4267200"/>
              <a:gd name="connsiteX753" fmla="*/ 5944437 w 12192000"/>
              <a:gd name="connsiteY753" fmla="*/ 113829 h 4267200"/>
              <a:gd name="connsiteX754" fmla="*/ 5825032 w 12192000"/>
              <a:gd name="connsiteY754" fmla="*/ 146405 h 4267200"/>
              <a:gd name="connsiteX755" fmla="*/ 4955599 w 12192000"/>
              <a:gd name="connsiteY755" fmla="*/ 247008 h 4267200"/>
              <a:gd name="connsiteX756" fmla="*/ 5210104 w 12192000"/>
              <a:gd name="connsiteY756" fmla="*/ 228123 h 4267200"/>
              <a:gd name="connsiteX757" fmla="*/ 5261015 w 12192000"/>
              <a:gd name="connsiteY757" fmla="*/ 227087 h 4267200"/>
              <a:gd name="connsiteX758" fmla="*/ 5861181 w 12192000"/>
              <a:gd name="connsiteY758" fmla="*/ 143093 h 4267200"/>
              <a:gd name="connsiteX759" fmla="*/ 5961252 w 12192000"/>
              <a:gd name="connsiteY759" fmla="*/ 114820 h 4267200"/>
              <a:gd name="connsiteX760" fmla="*/ 5944437 w 12192000"/>
              <a:gd name="connsiteY760" fmla="*/ 113829 h 4267200"/>
              <a:gd name="connsiteX761" fmla="*/ 9095810 w 12192000"/>
              <a:gd name="connsiteY761" fmla="*/ 0 h 4267200"/>
              <a:gd name="connsiteX762" fmla="*/ 9215999 w 12192000"/>
              <a:gd name="connsiteY762" fmla="*/ 0 h 4267200"/>
              <a:gd name="connsiteX763" fmla="*/ 9250991 w 12192000"/>
              <a:gd name="connsiteY763" fmla="*/ 17650 h 4267200"/>
              <a:gd name="connsiteX764" fmla="*/ 9551793 w 12192000"/>
              <a:gd name="connsiteY764" fmla="*/ 69947 h 4267200"/>
              <a:gd name="connsiteX765" fmla="*/ 10211701 w 12192000"/>
              <a:gd name="connsiteY765" fmla="*/ 15192 h 4267200"/>
              <a:gd name="connsiteX766" fmla="*/ 9665014 w 12192000"/>
              <a:gd name="connsiteY766" fmla="*/ 41266 h 4267200"/>
              <a:gd name="connsiteX767" fmla="*/ 9382567 w 12192000"/>
              <a:gd name="connsiteY767" fmla="*/ 18583 h 4267200"/>
              <a:gd name="connsiteX768" fmla="*/ 9283159 w 12192000"/>
              <a:gd name="connsiteY768" fmla="*/ 0 h 4267200"/>
              <a:gd name="connsiteX769" fmla="*/ 9469266 w 12192000"/>
              <a:gd name="connsiteY769" fmla="*/ 0 h 4267200"/>
              <a:gd name="connsiteX770" fmla="*/ 9504117 w 12192000"/>
              <a:gd name="connsiteY770" fmla="*/ 4274 h 4267200"/>
              <a:gd name="connsiteX771" fmla="*/ 9667223 w 12192000"/>
              <a:gd name="connsiteY771" fmla="*/ 13232 h 4267200"/>
              <a:gd name="connsiteX772" fmla="*/ 9887703 w 12192000"/>
              <a:gd name="connsiteY772" fmla="*/ 12601 h 4267200"/>
              <a:gd name="connsiteX773" fmla="*/ 10088930 w 12192000"/>
              <a:gd name="connsiteY773" fmla="*/ 0 h 4267200"/>
              <a:gd name="connsiteX774" fmla="*/ 10544171 w 12192000"/>
              <a:gd name="connsiteY774" fmla="*/ 0 h 4267200"/>
              <a:gd name="connsiteX775" fmla="*/ 10392396 w 12192000"/>
              <a:gd name="connsiteY775" fmla="*/ 36772 h 4267200"/>
              <a:gd name="connsiteX776" fmla="*/ 9413803 w 12192000"/>
              <a:gd name="connsiteY776" fmla="*/ 131277 h 4267200"/>
              <a:gd name="connsiteX777" fmla="*/ 9174626 w 12192000"/>
              <a:gd name="connsiteY777" fmla="*/ 44983 h 4267200"/>
              <a:gd name="connsiteX778" fmla="*/ 8474998 w 12192000"/>
              <a:gd name="connsiteY778" fmla="*/ 0 h 4267200"/>
              <a:gd name="connsiteX779" fmla="*/ 8573502 w 12192000"/>
              <a:gd name="connsiteY779" fmla="*/ 0 h 4267200"/>
              <a:gd name="connsiteX780" fmla="*/ 8659539 w 12192000"/>
              <a:gd name="connsiteY780" fmla="*/ 117664 h 4267200"/>
              <a:gd name="connsiteX781" fmla="*/ 9248507 w 12192000"/>
              <a:gd name="connsiteY781" fmla="*/ 743734 h 4267200"/>
              <a:gd name="connsiteX782" fmla="*/ 9309457 w 12192000"/>
              <a:gd name="connsiteY782" fmla="*/ 795932 h 4267200"/>
              <a:gd name="connsiteX783" fmla="*/ 9785496 w 12192000"/>
              <a:gd name="connsiteY783" fmla="*/ 530713 h 4267200"/>
              <a:gd name="connsiteX784" fmla="*/ 10482828 w 12192000"/>
              <a:gd name="connsiteY784" fmla="*/ 399738 h 4267200"/>
              <a:gd name="connsiteX785" fmla="*/ 10468382 w 12192000"/>
              <a:gd name="connsiteY785" fmla="*/ 461219 h 4267200"/>
              <a:gd name="connsiteX786" fmla="*/ 9430790 w 12192000"/>
              <a:gd name="connsiteY786" fmla="*/ 895589 h 4267200"/>
              <a:gd name="connsiteX787" fmla="*/ 10019780 w 12192000"/>
              <a:gd name="connsiteY787" fmla="*/ 1298815 h 4267200"/>
              <a:gd name="connsiteX788" fmla="*/ 10372218 w 12192000"/>
              <a:gd name="connsiteY788" fmla="*/ 1146081 h 4267200"/>
              <a:gd name="connsiteX789" fmla="*/ 10896429 w 12192000"/>
              <a:gd name="connsiteY789" fmla="*/ 310883 h 4267200"/>
              <a:gd name="connsiteX790" fmla="*/ 10919735 w 12192000"/>
              <a:gd name="connsiteY790" fmla="*/ 318176 h 4267200"/>
              <a:gd name="connsiteX791" fmla="*/ 10637064 w 12192000"/>
              <a:gd name="connsiteY791" fmla="*/ 935661 h 4267200"/>
              <a:gd name="connsiteX792" fmla="*/ 10516995 w 12192000"/>
              <a:gd name="connsiteY792" fmla="*/ 1070245 h 4267200"/>
              <a:gd name="connsiteX793" fmla="*/ 10868835 w 12192000"/>
              <a:gd name="connsiteY793" fmla="*/ 815534 h 4267200"/>
              <a:gd name="connsiteX794" fmla="*/ 11704547 w 12192000"/>
              <a:gd name="connsiteY794" fmla="*/ 465665 h 4267200"/>
              <a:gd name="connsiteX795" fmla="*/ 12033562 w 12192000"/>
              <a:gd name="connsiteY795" fmla="*/ 350012 h 4267200"/>
              <a:gd name="connsiteX796" fmla="*/ 12025537 w 12192000"/>
              <a:gd name="connsiteY796" fmla="*/ 382666 h 4267200"/>
              <a:gd name="connsiteX797" fmla="*/ 11088649 w 12192000"/>
              <a:gd name="connsiteY797" fmla="*/ 1056676 h 4267200"/>
              <a:gd name="connsiteX798" fmla="*/ 10561600 w 12192000"/>
              <a:gd name="connsiteY798" fmla="*/ 1229477 h 4267200"/>
              <a:gd name="connsiteX799" fmla="*/ 10280797 w 12192000"/>
              <a:gd name="connsiteY799" fmla="*/ 1263181 h 4267200"/>
              <a:gd name="connsiteX800" fmla="*/ 10083376 w 12192000"/>
              <a:gd name="connsiteY800" fmla="*/ 1334114 h 4267200"/>
              <a:gd name="connsiteX801" fmla="*/ 10832582 w 12192000"/>
              <a:gd name="connsiteY801" fmla="*/ 1687356 h 4267200"/>
              <a:gd name="connsiteX802" fmla="*/ 10839263 w 12192000"/>
              <a:gd name="connsiteY802" fmla="*/ 1683743 h 4267200"/>
              <a:gd name="connsiteX803" fmla="*/ 11350910 w 12192000"/>
              <a:gd name="connsiteY803" fmla="*/ 1443899 h 4267200"/>
              <a:gd name="connsiteX804" fmla="*/ 11360346 w 12192000"/>
              <a:gd name="connsiteY804" fmla="*/ 1429225 h 4267200"/>
              <a:gd name="connsiteX805" fmla="*/ 12167580 w 12192000"/>
              <a:gd name="connsiteY805" fmla="*/ 789523 h 4267200"/>
              <a:gd name="connsiteX806" fmla="*/ 12192000 w 12192000"/>
              <a:gd name="connsiteY806" fmla="*/ 769876 h 4267200"/>
              <a:gd name="connsiteX807" fmla="*/ 12192000 w 12192000"/>
              <a:gd name="connsiteY807" fmla="*/ 802845 h 4267200"/>
              <a:gd name="connsiteX808" fmla="*/ 12173558 w 12192000"/>
              <a:gd name="connsiteY808" fmla="*/ 821317 h 4267200"/>
              <a:gd name="connsiteX809" fmla="*/ 12117398 w 12192000"/>
              <a:gd name="connsiteY809" fmla="*/ 877374 h 4267200"/>
              <a:gd name="connsiteX810" fmla="*/ 11472926 w 12192000"/>
              <a:gd name="connsiteY810" fmla="*/ 1344259 h 4267200"/>
              <a:gd name="connsiteX811" fmla="*/ 11666978 w 12192000"/>
              <a:gd name="connsiteY811" fmla="*/ 1215889 h 4267200"/>
              <a:gd name="connsiteX812" fmla="*/ 11707200 w 12192000"/>
              <a:gd name="connsiteY812" fmla="*/ 1192361 h 4267200"/>
              <a:gd name="connsiteX813" fmla="*/ 12144637 w 12192000"/>
              <a:gd name="connsiteY813" fmla="*/ 858646 h 4267200"/>
              <a:gd name="connsiteX814" fmla="*/ 12192000 w 12192000"/>
              <a:gd name="connsiteY814" fmla="*/ 810414 h 4267200"/>
              <a:gd name="connsiteX815" fmla="*/ 12192000 w 12192000"/>
              <a:gd name="connsiteY815" fmla="*/ 916439 h 4267200"/>
              <a:gd name="connsiteX816" fmla="*/ 12150630 w 12192000"/>
              <a:gd name="connsiteY816" fmla="*/ 982925 h 4267200"/>
              <a:gd name="connsiteX817" fmla="*/ 11389484 w 12192000"/>
              <a:gd name="connsiteY817" fmla="*/ 1469889 h 4267200"/>
              <a:gd name="connsiteX818" fmla="*/ 10923736 w 12192000"/>
              <a:gd name="connsiteY818" fmla="*/ 1721439 h 4267200"/>
              <a:gd name="connsiteX819" fmla="*/ 11091913 w 12192000"/>
              <a:gd name="connsiteY819" fmla="*/ 1780406 h 4267200"/>
              <a:gd name="connsiteX820" fmla="*/ 11771238 w 12192000"/>
              <a:gd name="connsiteY820" fmla="*/ 1944400 h 4267200"/>
              <a:gd name="connsiteX821" fmla="*/ 11783166 w 12192000"/>
              <a:gd name="connsiteY821" fmla="*/ 1931422 h 4267200"/>
              <a:gd name="connsiteX822" fmla="*/ 12131988 w 12192000"/>
              <a:gd name="connsiteY822" fmla="*/ 1574357 h 4267200"/>
              <a:gd name="connsiteX823" fmla="*/ 12192000 w 12192000"/>
              <a:gd name="connsiteY823" fmla="*/ 1537429 h 4267200"/>
              <a:gd name="connsiteX824" fmla="*/ 12192000 w 12192000"/>
              <a:gd name="connsiteY824" fmla="*/ 1589108 h 4267200"/>
              <a:gd name="connsiteX825" fmla="*/ 12112105 w 12192000"/>
              <a:gd name="connsiteY825" fmla="*/ 1640352 h 4267200"/>
              <a:gd name="connsiteX826" fmla="*/ 11849203 w 12192000"/>
              <a:gd name="connsiteY826" fmla="*/ 1900149 h 4267200"/>
              <a:gd name="connsiteX827" fmla="*/ 11946326 w 12192000"/>
              <a:gd name="connsiteY827" fmla="*/ 1822808 h 4267200"/>
              <a:gd name="connsiteX828" fmla="*/ 12055863 w 12192000"/>
              <a:gd name="connsiteY828" fmla="*/ 1735914 h 4267200"/>
              <a:gd name="connsiteX829" fmla="*/ 12150816 w 12192000"/>
              <a:gd name="connsiteY829" fmla="*/ 1678902 h 4267200"/>
              <a:gd name="connsiteX830" fmla="*/ 12192000 w 12192000"/>
              <a:gd name="connsiteY830" fmla="*/ 1655121 h 4267200"/>
              <a:gd name="connsiteX831" fmla="*/ 12192000 w 12192000"/>
              <a:gd name="connsiteY831" fmla="*/ 1686869 h 4267200"/>
              <a:gd name="connsiteX832" fmla="*/ 12163772 w 12192000"/>
              <a:gd name="connsiteY832" fmla="*/ 1703058 h 4267200"/>
              <a:gd name="connsiteX833" fmla="*/ 12070597 w 12192000"/>
              <a:gd name="connsiteY833" fmla="*/ 1758893 h 4267200"/>
              <a:gd name="connsiteX834" fmla="*/ 11963621 w 12192000"/>
              <a:gd name="connsiteY834" fmla="*/ 1844299 h 4267200"/>
              <a:gd name="connsiteX835" fmla="*/ 11886604 w 12192000"/>
              <a:gd name="connsiteY835" fmla="*/ 1907617 h 4267200"/>
              <a:gd name="connsiteX836" fmla="*/ 12153575 w 12192000"/>
              <a:gd name="connsiteY836" fmla="*/ 1786372 h 4267200"/>
              <a:gd name="connsiteX837" fmla="*/ 12192000 w 12192000"/>
              <a:gd name="connsiteY837" fmla="*/ 1759693 h 4267200"/>
              <a:gd name="connsiteX838" fmla="*/ 12192000 w 12192000"/>
              <a:gd name="connsiteY838" fmla="*/ 1809459 h 4267200"/>
              <a:gd name="connsiteX839" fmla="*/ 12121362 w 12192000"/>
              <a:gd name="connsiteY839" fmla="*/ 1857561 h 4267200"/>
              <a:gd name="connsiteX840" fmla="*/ 11895949 w 12192000"/>
              <a:gd name="connsiteY840" fmla="*/ 1963079 h 4267200"/>
              <a:gd name="connsiteX841" fmla="*/ 12192000 w 12192000"/>
              <a:gd name="connsiteY841" fmla="*/ 1990579 h 4267200"/>
              <a:gd name="connsiteX842" fmla="*/ 12192000 w 12192000"/>
              <a:gd name="connsiteY842" fmla="*/ 2065582 h 4267200"/>
              <a:gd name="connsiteX843" fmla="*/ 12153918 w 12192000"/>
              <a:gd name="connsiteY843" fmla="*/ 2063926 h 4267200"/>
              <a:gd name="connsiteX844" fmla="*/ 12192000 w 12192000"/>
              <a:gd name="connsiteY844" fmla="*/ 2085104 h 4267200"/>
              <a:gd name="connsiteX845" fmla="*/ 12192000 w 12192000"/>
              <a:gd name="connsiteY845" fmla="*/ 2178471 h 4267200"/>
              <a:gd name="connsiteX846" fmla="*/ 12085355 w 12192000"/>
              <a:gd name="connsiteY846" fmla="*/ 2122457 h 4267200"/>
              <a:gd name="connsiteX847" fmla="*/ 12192000 w 12192000"/>
              <a:gd name="connsiteY847" fmla="*/ 2196158 h 4267200"/>
              <a:gd name="connsiteX848" fmla="*/ 12192000 w 12192000"/>
              <a:gd name="connsiteY848" fmla="*/ 2230374 h 4267200"/>
              <a:gd name="connsiteX849" fmla="*/ 12041237 w 12192000"/>
              <a:gd name="connsiteY849" fmla="*/ 2126309 h 4267200"/>
              <a:gd name="connsiteX850" fmla="*/ 12174450 w 12192000"/>
              <a:gd name="connsiteY850" fmla="*/ 2262541 h 4267200"/>
              <a:gd name="connsiteX851" fmla="*/ 12192000 w 12192000"/>
              <a:gd name="connsiteY851" fmla="*/ 2275857 h 4267200"/>
              <a:gd name="connsiteX852" fmla="*/ 12192000 w 12192000"/>
              <a:gd name="connsiteY852" fmla="*/ 2377131 h 4267200"/>
              <a:gd name="connsiteX853" fmla="*/ 12155801 w 12192000"/>
              <a:gd name="connsiteY853" fmla="*/ 2349925 h 4267200"/>
              <a:gd name="connsiteX854" fmla="*/ 11930164 w 12192000"/>
              <a:gd name="connsiteY854" fmla="*/ 2041945 h 4267200"/>
              <a:gd name="connsiteX855" fmla="*/ 11561767 w 12192000"/>
              <a:gd name="connsiteY855" fmla="*/ 1984479 h 4267200"/>
              <a:gd name="connsiteX856" fmla="*/ 11987997 w 12192000"/>
              <a:gd name="connsiteY856" fmla="*/ 3153822 h 4267200"/>
              <a:gd name="connsiteX857" fmla="*/ 11926558 w 12192000"/>
              <a:gd name="connsiteY857" fmla="*/ 3203134 h 4267200"/>
              <a:gd name="connsiteX858" fmla="*/ 11440430 w 12192000"/>
              <a:gd name="connsiteY858" fmla="*/ 1973028 h 4267200"/>
              <a:gd name="connsiteX859" fmla="*/ 11446754 w 12192000"/>
              <a:gd name="connsiteY859" fmla="*/ 1959605 h 4267200"/>
              <a:gd name="connsiteX860" fmla="*/ 11050651 w 12192000"/>
              <a:gd name="connsiteY860" fmla="*/ 1850495 h 4267200"/>
              <a:gd name="connsiteX861" fmla="*/ 10389960 w 12192000"/>
              <a:gd name="connsiteY861" fmla="*/ 1586232 h 4267200"/>
              <a:gd name="connsiteX862" fmla="*/ 10500699 w 12192000"/>
              <a:gd name="connsiteY862" fmla="*/ 1913175 h 4267200"/>
              <a:gd name="connsiteX863" fmla="*/ 10507814 w 12192000"/>
              <a:gd name="connsiteY863" fmla="*/ 1920694 h 4267200"/>
              <a:gd name="connsiteX864" fmla="*/ 10518908 w 12192000"/>
              <a:gd name="connsiteY864" fmla="*/ 1911226 h 4267200"/>
              <a:gd name="connsiteX865" fmla="*/ 11258935 w 12192000"/>
              <a:gd name="connsiteY865" fmla="*/ 2442781 h 4267200"/>
              <a:gd name="connsiteX866" fmla="*/ 11211663 w 12192000"/>
              <a:gd name="connsiteY866" fmla="*/ 2510325 h 4267200"/>
              <a:gd name="connsiteX867" fmla="*/ 10571295 w 12192000"/>
              <a:gd name="connsiteY867" fmla="*/ 2105302 h 4267200"/>
              <a:gd name="connsiteX868" fmla="*/ 10435737 w 12192000"/>
              <a:gd name="connsiteY868" fmla="*/ 2805672 h 4267200"/>
              <a:gd name="connsiteX869" fmla="*/ 10206831 w 12192000"/>
              <a:gd name="connsiteY869" fmla="*/ 3151701 h 4267200"/>
              <a:gd name="connsiteX870" fmla="*/ 10196482 w 12192000"/>
              <a:gd name="connsiteY870" fmla="*/ 3135084 h 4267200"/>
              <a:gd name="connsiteX871" fmla="*/ 10381882 w 12192000"/>
              <a:gd name="connsiteY871" fmla="*/ 2155807 h 4267200"/>
              <a:gd name="connsiteX872" fmla="*/ 10439260 w 12192000"/>
              <a:gd name="connsiteY872" fmla="*/ 1962486 h 4267200"/>
              <a:gd name="connsiteX873" fmla="*/ 10439409 w 12192000"/>
              <a:gd name="connsiteY873" fmla="*/ 1960615 h 4267200"/>
              <a:gd name="connsiteX874" fmla="*/ 10439915 w 12192000"/>
              <a:gd name="connsiteY874" fmla="*/ 1951821 h 4267200"/>
              <a:gd name="connsiteX875" fmla="*/ 10314241 w 12192000"/>
              <a:gd name="connsiteY875" fmla="*/ 1556749 h 4267200"/>
              <a:gd name="connsiteX876" fmla="*/ 10315061 w 12192000"/>
              <a:gd name="connsiteY876" fmla="*/ 1548729 h 4267200"/>
              <a:gd name="connsiteX877" fmla="*/ 9526158 w 12192000"/>
              <a:gd name="connsiteY877" fmla="*/ 1071804 h 4267200"/>
              <a:gd name="connsiteX878" fmla="*/ 9758689 w 12192000"/>
              <a:gd name="connsiteY878" fmla="*/ 1585512 h 4267200"/>
              <a:gd name="connsiteX879" fmla="*/ 9941392 w 12192000"/>
              <a:gd name="connsiteY879" fmla="*/ 2432858 h 4267200"/>
              <a:gd name="connsiteX880" fmla="*/ 9887724 w 12192000"/>
              <a:gd name="connsiteY880" fmla="*/ 2495762 h 4267200"/>
              <a:gd name="connsiteX881" fmla="*/ 9587446 w 12192000"/>
              <a:gd name="connsiteY881" fmla="*/ 1872898 h 4267200"/>
              <a:gd name="connsiteX882" fmla="*/ 9462810 w 12192000"/>
              <a:gd name="connsiteY882" fmla="*/ 1288346 h 4267200"/>
              <a:gd name="connsiteX883" fmla="*/ 9318575 w 12192000"/>
              <a:gd name="connsiteY883" fmla="*/ 1540820 h 4267200"/>
              <a:gd name="connsiteX884" fmla="*/ 9191090 w 12192000"/>
              <a:gd name="connsiteY884" fmla="*/ 1688355 h 4267200"/>
              <a:gd name="connsiteX885" fmla="*/ 9177757 w 12192000"/>
              <a:gd name="connsiteY885" fmla="*/ 1683354 h 4267200"/>
              <a:gd name="connsiteX886" fmla="*/ 9274865 w 12192000"/>
              <a:gd name="connsiteY886" fmla="*/ 1336896 h 4267200"/>
              <a:gd name="connsiteX887" fmla="*/ 9478649 w 12192000"/>
              <a:gd name="connsiteY887" fmla="*/ 1173376 h 4267200"/>
              <a:gd name="connsiteX888" fmla="*/ 9482281 w 12192000"/>
              <a:gd name="connsiteY888" fmla="*/ 1167830 h 4267200"/>
              <a:gd name="connsiteX889" fmla="*/ 9438637 w 12192000"/>
              <a:gd name="connsiteY889" fmla="*/ 1015438 h 4267200"/>
              <a:gd name="connsiteX890" fmla="*/ 9439458 w 12192000"/>
              <a:gd name="connsiteY890" fmla="*/ 1007420 h 4267200"/>
              <a:gd name="connsiteX891" fmla="*/ 9197105 w 12192000"/>
              <a:gd name="connsiteY891" fmla="*/ 808882 h 4267200"/>
              <a:gd name="connsiteX892" fmla="*/ 8973607 w 12192000"/>
              <a:gd name="connsiteY892" fmla="*/ 597733 h 4267200"/>
              <a:gd name="connsiteX893" fmla="*/ 8967512 w 12192000"/>
              <a:gd name="connsiteY893" fmla="*/ 1795211 h 4267200"/>
              <a:gd name="connsiteX894" fmla="*/ 8912526 w 12192000"/>
              <a:gd name="connsiteY894" fmla="*/ 1841464 h 4267200"/>
              <a:gd name="connsiteX895" fmla="*/ 8893391 w 12192000"/>
              <a:gd name="connsiteY895" fmla="*/ 572788 h 4267200"/>
              <a:gd name="connsiteX896" fmla="*/ 8902990 w 12192000"/>
              <a:gd name="connsiteY896" fmla="*/ 560750 h 4267200"/>
              <a:gd name="connsiteX897" fmla="*/ 8919102 w 12192000"/>
              <a:gd name="connsiteY897" fmla="*/ 542471 h 4267200"/>
              <a:gd name="connsiteX898" fmla="*/ 8661728 w 12192000"/>
              <a:gd name="connsiteY898" fmla="*/ 250903 h 4267200"/>
              <a:gd name="connsiteX899" fmla="*/ 8357758 w 12192000"/>
              <a:gd name="connsiteY899" fmla="*/ 0 h 4267200"/>
              <a:gd name="connsiteX900" fmla="*/ 8405492 w 12192000"/>
              <a:gd name="connsiteY900" fmla="*/ 0 h 4267200"/>
              <a:gd name="connsiteX901" fmla="*/ 8392083 w 12192000"/>
              <a:gd name="connsiteY901" fmla="*/ 30495 h 4267200"/>
              <a:gd name="connsiteX902" fmla="*/ 8339888 w 12192000"/>
              <a:gd name="connsiteY902" fmla="*/ 306259 h 4267200"/>
              <a:gd name="connsiteX903" fmla="*/ 8473847 w 12192000"/>
              <a:gd name="connsiteY903" fmla="*/ 727373 h 4267200"/>
              <a:gd name="connsiteX904" fmla="*/ 8454081 w 12192000"/>
              <a:gd name="connsiteY904" fmla="*/ 1611960 h 4267200"/>
              <a:gd name="connsiteX905" fmla="*/ 8396000 w 12192000"/>
              <a:gd name="connsiteY905" fmla="*/ 1663986 h 4267200"/>
              <a:gd name="connsiteX906" fmla="*/ 8238881 w 12192000"/>
              <a:gd name="connsiteY906" fmla="*/ 368438 h 4267200"/>
              <a:gd name="connsiteX907" fmla="*/ 7668140 w 12192000"/>
              <a:gd name="connsiteY907" fmla="*/ 942511 h 4267200"/>
              <a:gd name="connsiteX908" fmla="*/ 7637853 w 12192000"/>
              <a:gd name="connsiteY908" fmla="*/ 942567 h 4267200"/>
              <a:gd name="connsiteX909" fmla="*/ 7909649 w 12192000"/>
              <a:gd name="connsiteY909" fmla="*/ 489150 h 4267200"/>
              <a:gd name="connsiteX910" fmla="*/ 8256182 w 12192000"/>
              <a:gd name="connsiteY910" fmla="*/ 301724 h 4267200"/>
              <a:gd name="connsiteX911" fmla="*/ 8255912 w 12192000"/>
              <a:gd name="connsiteY911" fmla="*/ 276498 h 4267200"/>
              <a:gd name="connsiteX912" fmla="*/ 8315225 w 12192000"/>
              <a:gd name="connsiteY912" fmla="*/ 89075 h 4267200"/>
              <a:gd name="connsiteX913" fmla="*/ 7497388 w 12192000"/>
              <a:gd name="connsiteY913" fmla="*/ 0 h 4267200"/>
              <a:gd name="connsiteX914" fmla="*/ 7560921 w 12192000"/>
              <a:gd name="connsiteY914" fmla="*/ 0 h 4267200"/>
              <a:gd name="connsiteX915" fmla="*/ 7546742 w 12192000"/>
              <a:gd name="connsiteY915" fmla="*/ 68966 h 4267200"/>
              <a:gd name="connsiteX916" fmla="*/ 7488853 w 12192000"/>
              <a:gd name="connsiteY916" fmla="*/ 535687 h 4267200"/>
              <a:gd name="connsiteX917" fmla="*/ 7529509 w 12192000"/>
              <a:gd name="connsiteY917" fmla="*/ 380358 h 4267200"/>
              <a:gd name="connsiteX918" fmla="*/ 7585939 w 12192000"/>
              <a:gd name="connsiteY918" fmla="*/ 184712 h 4267200"/>
              <a:gd name="connsiteX919" fmla="*/ 7621792 w 12192000"/>
              <a:gd name="connsiteY919" fmla="*/ 87864 h 4267200"/>
              <a:gd name="connsiteX920" fmla="*/ 7654204 w 12192000"/>
              <a:gd name="connsiteY920" fmla="*/ 0 h 4267200"/>
              <a:gd name="connsiteX921" fmla="*/ 7683986 w 12192000"/>
              <a:gd name="connsiteY921" fmla="*/ 0 h 4267200"/>
              <a:gd name="connsiteX922" fmla="*/ 7647914 w 12192000"/>
              <a:gd name="connsiteY922" fmla="*/ 97640 h 4267200"/>
              <a:gd name="connsiteX923" fmla="*/ 7612524 w 12192000"/>
              <a:gd name="connsiteY923" fmla="*/ 193392 h 4267200"/>
              <a:gd name="connsiteX924" fmla="*/ 7557013 w 12192000"/>
              <a:gd name="connsiteY924" fmla="*/ 386853 h 4267200"/>
              <a:gd name="connsiteX925" fmla="*/ 7517286 w 12192000"/>
              <a:gd name="connsiteY925" fmla="*/ 539999 h 4267200"/>
              <a:gd name="connsiteX926" fmla="*/ 7704204 w 12192000"/>
              <a:gd name="connsiteY926" fmla="*/ 152292 h 4267200"/>
              <a:gd name="connsiteX927" fmla="*/ 7756975 w 12192000"/>
              <a:gd name="connsiteY927" fmla="*/ 0 h 4267200"/>
              <a:gd name="connsiteX928" fmla="*/ 7837329 w 12192000"/>
              <a:gd name="connsiteY928" fmla="*/ 0 h 4267200"/>
              <a:gd name="connsiteX929" fmla="*/ 7821760 w 12192000"/>
              <a:gd name="connsiteY929" fmla="*/ 65656 h 4267200"/>
              <a:gd name="connsiteX930" fmla="*/ 7488925 w 12192000"/>
              <a:gd name="connsiteY930" fmla="*/ 763628 h 4267200"/>
              <a:gd name="connsiteX931" fmla="*/ 7419999 w 12192000"/>
              <a:gd name="connsiteY931" fmla="*/ 774360 h 4267200"/>
              <a:gd name="connsiteX932" fmla="*/ 7487820 w 12192000"/>
              <a:gd name="connsiteY932" fmla="*/ 37416 h 4267200"/>
              <a:gd name="connsiteX933" fmla="*/ 3882765 w 12192000"/>
              <a:gd name="connsiteY933" fmla="*/ 0 h 4267200"/>
              <a:gd name="connsiteX934" fmla="*/ 3995099 w 12192000"/>
              <a:gd name="connsiteY934" fmla="*/ 0 h 4267200"/>
              <a:gd name="connsiteX935" fmla="*/ 4163818 w 12192000"/>
              <a:gd name="connsiteY935" fmla="*/ 234104 h 4267200"/>
              <a:gd name="connsiteX936" fmla="*/ 4172099 w 12192000"/>
              <a:gd name="connsiteY936" fmla="*/ 234207 h 4267200"/>
              <a:gd name="connsiteX937" fmla="*/ 4784282 w 12192000"/>
              <a:gd name="connsiteY937" fmla="*/ 276561 h 4267200"/>
              <a:gd name="connsiteX938" fmla="*/ 4801687 w 12192000"/>
              <a:gd name="connsiteY938" fmla="*/ 267764 h 4267200"/>
              <a:gd name="connsiteX939" fmla="*/ 6082788 w 12192000"/>
              <a:gd name="connsiteY939" fmla="*/ 64119 h 4267200"/>
              <a:gd name="connsiteX940" fmla="*/ 6099442 w 12192000"/>
              <a:gd name="connsiteY940" fmla="*/ 82568 h 4267200"/>
              <a:gd name="connsiteX941" fmla="*/ 4804137 w 12192000"/>
              <a:gd name="connsiteY941" fmla="*/ 320931 h 4267200"/>
              <a:gd name="connsiteX942" fmla="*/ 4227047 w 12192000"/>
              <a:gd name="connsiteY942" fmla="*/ 313415 h 4267200"/>
              <a:gd name="connsiteX943" fmla="*/ 4346041 w 12192000"/>
              <a:gd name="connsiteY943" fmla="*/ 456086 h 4267200"/>
              <a:gd name="connsiteX944" fmla="*/ 4870967 w 12192000"/>
              <a:gd name="connsiteY944" fmla="*/ 963061 h 4267200"/>
              <a:gd name="connsiteX945" fmla="*/ 4889647 w 12192000"/>
              <a:gd name="connsiteY945" fmla="*/ 957147 h 4267200"/>
              <a:gd name="connsiteX946" fmla="*/ 5422504 w 12192000"/>
              <a:gd name="connsiteY946" fmla="*/ 805191 h 4267200"/>
              <a:gd name="connsiteX947" fmla="*/ 6087656 w 12192000"/>
              <a:gd name="connsiteY947" fmla="*/ 826703 h 4267200"/>
              <a:gd name="connsiteX948" fmla="*/ 6058717 w 12192000"/>
              <a:gd name="connsiteY948" fmla="*/ 865992 h 4267200"/>
              <a:gd name="connsiteX949" fmla="*/ 4974153 w 12192000"/>
              <a:gd name="connsiteY949" fmla="*/ 1045456 h 4267200"/>
              <a:gd name="connsiteX950" fmla="*/ 5627835 w 12192000"/>
              <a:gd name="connsiteY950" fmla="*/ 1472077 h 4267200"/>
              <a:gd name="connsiteX951" fmla="*/ 5629817 w 12192000"/>
              <a:gd name="connsiteY951" fmla="*/ 1471412 h 4267200"/>
              <a:gd name="connsiteX952" fmla="*/ 5634124 w 12192000"/>
              <a:gd name="connsiteY952" fmla="*/ 1470572 h 4267200"/>
              <a:gd name="connsiteX953" fmla="*/ 5755832 w 12192000"/>
              <a:gd name="connsiteY953" fmla="*/ 1383886 h 4267200"/>
              <a:gd name="connsiteX954" fmla="*/ 6014186 w 12192000"/>
              <a:gd name="connsiteY954" fmla="*/ 1279799 h 4267200"/>
              <a:gd name="connsiteX955" fmla="*/ 6901619 w 12192000"/>
              <a:gd name="connsiteY955" fmla="*/ 1047874 h 4267200"/>
              <a:gd name="connsiteX956" fmla="*/ 6931566 w 12192000"/>
              <a:gd name="connsiteY956" fmla="*/ 1062034 h 4267200"/>
              <a:gd name="connsiteX957" fmla="*/ 5790982 w 12192000"/>
              <a:gd name="connsiteY957" fmla="*/ 1561380 h 4267200"/>
              <a:gd name="connsiteX958" fmla="*/ 6188971 w 12192000"/>
              <a:gd name="connsiteY958" fmla="*/ 1755168 h 4267200"/>
              <a:gd name="connsiteX959" fmla="*/ 6202446 w 12192000"/>
              <a:gd name="connsiteY959" fmla="*/ 1752268 h 4267200"/>
              <a:gd name="connsiteX960" fmla="*/ 7179560 w 12192000"/>
              <a:gd name="connsiteY960" fmla="*/ 1467551 h 4267200"/>
              <a:gd name="connsiteX961" fmla="*/ 7158730 w 12192000"/>
              <a:gd name="connsiteY961" fmla="*/ 1507835 h 4267200"/>
              <a:gd name="connsiteX962" fmla="*/ 6326959 w 12192000"/>
              <a:gd name="connsiteY962" fmla="*/ 1817686 h 4267200"/>
              <a:gd name="connsiteX963" fmla="*/ 6537433 w 12192000"/>
              <a:gd name="connsiteY963" fmla="*/ 1907790 h 4267200"/>
              <a:gd name="connsiteX964" fmla="*/ 6550221 w 12192000"/>
              <a:gd name="connsiteY964" fmla="*/ 1910729 h 4267200"/>
              <a:gd name="connsiteX965" fmla="*/ 6964438 w 12192000"/>
              <a:gd name="connsiteY965" fmla="*/ 2209505 h 4267200"/>
              <a:gd name="connsiteX966" fmla="*/ 7367862 w 12192000"/>
              <a:gd name="connsiteY966" fmla="*/ 2806833 h 4267200"/>
              <a:gd name="connsiteX967" fmla="*/ 7364329 w 12192000"/>
              <a:gd name="connsiteY967" fmla="*/ 2826907 h 4267200"/>
              <a:gd name="connsiteX968" fmla="*/ 7290545 w 12192000"/>
              <a:gd name="connsiteY968" fmla="*/ 2850663 h 4267200"/>
              <a:gd name="connsiteX969" fmla="*/ 6472036 w 12192000"/>
              <a:gd name="connsiteY969" fmla="*/ 1959003 h 4267200"/>
              <a:gd name="connsiteX970" fmla="*/ 5792897 w 12192000"/>
              <a:gd name="connsiteY970" fmla="*/ 1647747 h 4267200"/>
              <a:gd name="connsiteX971" fmla="*/ 5842751 w 12192000"/>
              <a:gd name="connsiteY971" fmla="*/ 1816112 h 4267200"/>
              <a:gd name="connsiteX972" fmla="*/ 5847424 w 12192000"/>
              <a:gd name="connsiteY972" fmla="*/ 1815776 h 4267200"/>
              <a:gd name="connsiteX973" fmla="*/ 6399821 w 12192000"/>
              <a:gd name="connsiteY973" fmla="*/ 2344799 h 4267200"/>
              <a:gd name="connsiteX974" fmla="*/ 6323232 w 12192000"/>
              <a:gd name="connsiteY974" fmla="*/ 2389634 h 4267200"/>
              <a:gd name="connsiteX975" fmla="*/ 5942958 w 12192000"/>
              <a:gd name="connsiteY975" fmla="*/ 2077708 h 4267200"/>
              <a:gd name="connsiteX976" fmla="*/ 5921559 w 12192000"/>
              <a:gd name="connsiteY976" fmla="*/ 2378596 h 4267200"/>
              <a:gd name="connsiteX977" fmla="*/ 5817651 w 12192000"/>
              <a:gd name="connsiteY977" fmla="*/ 3023919 h 4267200"/>
              <a:gd name="connsiteX978" fmla="*/ 5729634 w 12192000"/>
              <a:gd name="connsiteY978" fmla="*/ 3051849 h 4267200"/>
              <a:gd name="connsiteX979" fmla="*/ 5611018 w 12192000"/>
              <a:gd name="connsiteY979" fmla="*/ 2316769 h 4267200"/>
              <a:gd name="connsiteX980" fmla="*/ 5687608 w 12192000"/>
              <a:gd name="connsiteY980" fmla="*/ 2039972 h 4267200"/>
              <a:gd name="connsiteX981" fmla="*/ 5657554 w 12192000"/>
              <a:gd name="connsiteY981" fmla="*/ 1576445 h 4267200"/>
              <a:gd name="connsiteX982" fmla="*/ 5150475 w 12192000"/>
              <a:gd name="connsiteY982" fmla="*/ 1274012 h 4267200"/>
              <a:gd name="connsiteX983" fmla="*/ 5349142 w 12192000"/>
              <a:gd name="connsiteY983" fmla="*/ 2204405 h 4267200"/>
              <a:gd name="connsiteX984" fmla="*/ 5262214 w 12192000"/>
              <a:gd name="connsiteY984" fmla="*/ 2233836 h 4267200"/>
              <a:gd name="connsiteX985" fmla="*/ 4981539 w 12192000"/>
              <a:gd name="connsiteY985" fmla="*/ 1542201 h 4267200"/>
              <a:gd name="connsiteX986" fmla="*/ 4958461 w 12192000"/>
              <a:gd name="connsiteY986" fmla="*/ 1136957 h 4267200"/>
              <a:gd name="connsiteX987" fmla="*/ 4655015 w 12192000"/>
              <a:gd name="connsiteY987" fmla="*/ 891426 h 4267200"/>
              <a:gd name="connsiteX988" fmla="*/ 4348002 w 12192000"/>
              <a:gd name="connsiteY988" fmla="*/ 2205895 h 4267200"/>
              <a:gd name="connsiteX989" fmla="*/ 4262250 w 12192000"/>
              <a:gd name="connsiteY989" fmla="*/ 2219972 h 4267200"/>
              <a:gd name="connsiteX990" fmla="*/ 4550611 w 12192000"/>
              <a:gd name="connsiteY990" fmla="*/ 817540 h 4267200"/>
              <a:gd name="connsiteX991" fmla="*/ 4564418 w 12192000"/>
              <a:gd name="connsiteY991" fmla="*/ 808293 h 4267200"/>
              <a:gd name="connsiteX992" fmla="*/ 4266388 w 12192000"/>
              <a:gd name="connsiteY992" fmla="*/ 500083 h 4267200"/>
              <a:gd name="connsiteX993" fmla="*/ 4032842 w 12192000"/>
              <a:gd name="connsiteY993" fmla="*/ 211809 h 4267200"/>
              <a:gd name="connsiteX994" fmla="*/ 3721337 w 12192000"/>
              <a:gd name="connsiteY994" fmla="*/ 0 h 4267200"/>
              <a:gd name="connsiteX995" fmla="*/ 3797544 w 12192000"/>
              <a:gd name="connsiteY995" fmla="*/ 0 h 4267200"/>
              <a:gd name="connsiteX996" fmla="*/ 3775734 w 12192000"/>
              <a:gd name="connsiteY996" fmla="*/ 95131 h 4267200"/>
              <a:gd name="connsiteX997" fmla="*/ 3724807 w 12192000"/>
              <a:gd name="connsiteY997" fmla="*/ 272257 h 4267200"/>
              <a:gd name="connsiteX998" fmla="*/ 3726844 w 12192000"/>
              <a:gd name="connsiteY998" fmla="*/ 282988 h 4267200"/>
              <a:gd name="connsiteX999" fmla="*/ 3742664 w 12192000"/>
              <a:gd name="connsiteY999" fmla="*/ 279918 h 4267200"/>
              <a:gd name="connsiteX1000" fmla="*/ 4103910 w 12192000"/>
              <a:gd name="connsiteY1000" fmla="*/ 1161917 h 4267200"/>
              <a:gd name="connsiteX1001" fmla="*/ 4020269 w 12192000"/>
              <a:gd name="connsiteY1001" fmla="*/ 1200406 h 4267200"/>
              <a:gd name="connsiteX1002" fmla="*/ 3674882 w 12192000"/>
              <a:gd name="connsiteY1002" fmla="*/ 488524 h 4267200"/>
              <a:gd name="connsiteX1003" fmla="*/ 3132682 w 12192000"/>
              <a:gd name="connsiteY1003" fmla="*/ 1072284 h 4267200"/>
              <a:gd name="connsiteX1004" fmla="*/ 2716346 w 12192000"/>
              <a:gd name="connsiteY1004" fmla="*/ 1276376 h 4267200"/>
              <a:gd name="connsiteX1005" fmla="*/ 2716772 w 12192000"/>
              <a:gd name="connsiteY1005" fmla="*/ 1255462 h 4267200"/>
              <a:gd name="connsiteX1006" fmla="*/ 3471096 w 12192000"/>
              <a:gd name="connsiteY1006" fmla="*/ 437072 h 4267200"/>
              <a:gd name="connsiteX1007" fmla="*/ 3639057 w 12192000"/>
              <a:gd name="connsiteY1007" fmla="*/ 286334 h 4267200"/>
              <a:gd name="connsiteX1008" fmla="*/ 3640309 w 12192000"/>
              <a:gd name="connsiteY1008" fmla="*/ 284664 h 4267200"/>
              <a:gd name="connsiteX1009" fmla="*/ 3646022 w 12192000"/>
              <a:gd name="connsiteY1009" fmla="*/ 276711 h 4267200"/>
              <a:gd name="connsiteX1010" fmla="*/ 3707943 w 12192000"/>
              <a:gd name="connsiteY1010" fmla="*/ 65958 h 4267200"/>
              <a:gd name="connsiteX1011" fmla="*/ 2867960 w 12192000"/>
              <a:gd name="connsiteY1011" fmla="*/ 0 h 4267200"/>
              <a:gd name="connsiteX1012" fmla="*/ 2926351 w 12192000"/>
              <a:gd name="connsiteY1012" fmla="*/ 0 h 4267200"/>
              <a:gd name="connsiteX1013" fmla="*/ 2902823 w 12192000"/>
              <a:gd name="connsiteY1013" fmla="*/ 262929 h 4267200"/>
              <a:gd name="connsiteX1014" fmla="*/ 2940663 w 12192000"/>
              <a:gd name="connsiteY1014" fmla="*/ 140884 h 4267200"/>
              <a:gd name="connsiteX1015" fmla="*/ 2947039 w 12192000"/>
              <a:gd name="connsiteY1015" fmla="*/ 122524 h 4267200"/>
              <a:gd name="connsiteX1016" fmla="*/ 2984316 w 12192000"/>
              <a:gd name="connsiteY1016" fmla="*/ 0 h 4267200"/>
              <a:gd name="connsiteX1017" fmla="*/ 3016114 w 12192000"/>
              <a:gd name="connsiteY1017" fmla="*/ 0 h 4267200"/>
              <a:gd name="connsiteX1018" fmla="*/ 2979949 w 12192000"/>
              <a:gd name="connsiteY1018" fmla="*/ 119274 h 4267200"/>
              <a:gd name="connsiteX1019" fmla="*/ 3023879 w 12192000"/>
              <a:gd name="connsiteY1019" fmla="*/ 0 h 4267200"/>
              <a:gd name="connsiteX1020" fmla="*/ 3105400 w 12192000"/>
              <a:gd name="connsiteY1020" fmla="*/ 0 h 4267200"/>
              <a:gd name="connsiteX1021" fmla="*/ 3094669 w 12192000"/>
              <a:gd name="connsiteY1021" fmla="*/ 30308 h 4267200"/>
              <a:gd name="connsiteX1022" fmla="*/ 2901945 w 12192000"/>
              <a:gd name="connsiteY1022" fmla="*/ 466538 h 4267200"/>
              <a:gd name="connsiteX1023" fmla="*/ 2815209 w 12192000"/>
              <a:gd name="connsiteY1023" fmla="*/ 497361 h 4267200"/>
              <a:gd name="connsiteX1024" fmla="*/ 2844845 w 12192000"/>
              <a:gd name="connsiteY1024" fmla="*/ 127638 h 4267200"/>
              <a:gd name="connsiteX1025" fmla="*/ 1057230 w 12192000"/>
              <a:gd name="connsiteY1025" fmla="*/ 0 h 4267200"/>
              <a:gd name="connsiteX1026" fmla="*/ 1111003 w 12192000"/>
              <a:gd name="connsiteY1026" fmla="*/ 0 h 4267200"/>
              <a:gd name="connsiteX1027" fmla="*/ 1125553 w 12192000"/>
              <a:gd name="connsiteY1027" fmla="*/ 52588 h 4267200"/>
              <a:gd name="connsiteX1028" fmla="*/ 1304276 w 12192000"/>
              <a:gd name="connsiteY1028" fmla="*/ 476275 h 4267200"/>
              <a:gd name="connsiteX1029" fmla="*/ 1492066 w 12192000"/>
              <a:gd name="connsiteY1029" fmla="*/ 886333 h 4267200"/>
              <a:gd name="connsiteX1030" fmla="*/ 1423698 w 12192000"/>
              <a:gd name="connsiteY1030" fmla="*/ 710817 h 4267200"/>
              <a:gd name="connsiteX1031" fmla="*/ 1357609 w 12192000"/>
              <a:gd name="connsiteY1031" fmla="*/ 532892 h 4267200"/>
              <a:gd name="connsiteX1032" fmla="*/ 1309550 w 12192000"/>
              <a:gd name="connsiteY1032" fmla="*/ 374031 h 4267200"/>
              <a:gd name="connsiteX1033" fmla="*/ 1193673 w 12192000"/>
              <a:gd name="connsiteY1033" fmla="*/ 49533 h 4267200"/>
              <a:gd name="connsiteX1034" fmla="*/ 1164391 w 12192000"/>
              <a:gd name="connsiteY1034" fmla="*/ 0 h 4267200"/>
              <a:gd name="connsiteX1035" fmla="*/ 1200666 w 12192000"/>
              <a:gd name="connsiteY1035" fmla="*/ 0 h 4267200"/>
              <a:gd name="connsiteX1036" fmla="*/ 1223408 w 12192000"/>
              <a:gd name="connsiteY1036" fmla="*/ 38996 h 4267200"/>
              <a:gd name="connsiteX1037" fmla="*/ 1339635 w 12192000"/>
              <a:gd name="connsiteY1037" fmla="*/ 365517 h 4267200"/>
              <a:gd name="connsiteX1038" fmla="*/ 1387469 w 12192000"/>
              <a:gd name="connsiteY1038" fmla="*/ 523079 h 4267200"/>
              <a:gd name="connsiteX1039" fmla="*/ 1452685 w 12192000"/>
              <a:gd name="connsiteY1039" fmla="*/ 699806 h 4267200"/>
              <a:gd name="connsiteX1040" fmla="*/ 1492092 w 12192000"/>
              <a:gd name="connsiteY1040" fmla="*/ 800424 h 4267200"/>
              <a:gd name="connsiteX1041" fmla="*/ 1455302 w 12192000"/>
              <a:gd name="connsiteY1041" fmla="*/ 632913 h 4267200"/>
              <a:gd name="connsiteX1042" fmla="*/ 1222336 w 12192000"/>
              <a:gd name="connsiteY1042" fmla="*/ 9480 h 4267200"/>
              <a:gd name="connsiteX1043" fmla="*/ 1214634 w 12192000"/>
              <a:gd name="connsiteY1043" fmla="*/ 0 h 4267200"/>
              <a:gd name="connsiteX1044" fmla="*/ 1289827 w 12192000"/>
              <a:gd name="connsiteY1044" fmla="*/ 0 h 4267200"/>
              <a:gd name="connsiteX1045" fmla="*/ 1321076 w 12192000"/>
              <a:gd name="connsiteY1045" fmla="*/ 59722 h 4267200"/>
              <a:gd name="connsiteX1046" fmla="*/ 1512579 w 12192000"/>
              <a:gd name="connsiteY1046" fmla="*/ 626441 h 4267200"/>
              <a:gd name="connsiteX1047" fmla="*/ 1506076 w 12192000"/>
              <a:gd name="connsiteY1047" fmla="*/ 1089289 h 4267200"/>
              <a:gd name="connsiteX1048" fmla="*/ 1486346 w 12192000"/>
              <a:gd name="connsiteY1048" fmla="*/ 1079919 h 4267200"/>
              <a:gd name="connsiteX1049" fmla="*/ 1070511 w 12192000"/>
              <a:gd name="connsiteY1049" fmla="*/ 48609 h 4267200"/>
              <a:gd name="connsiteX1050" fmla="*/ 43151 w 12192000"/>
              <a:gd name="connsiteY1050" fmla="*/ 0 h 4267200"/>
              <a:gd name="connsiteX1051" fmla="*/ 95283 w 12192000"/>
              <a:gd name="connsiteY1051" fmla="*/ 0 h 4267200"/>
              <a:gd name="connsiteX1052" fmla="*/ 300708 w 12192000"/>
              <a:gd name="connsiteY1052" fmla="*/ 154571 h 4267200"/>
              <a:gd name="connsiteX1053" fmla="*/ 530414 w 12192000"/>
              <a:gd name="connsiteY1053" fmla="*/ 354673 h 4267200"/>
              <a:gd name="connsiteX1054" fmla="*/ 333785 w 12192000"/>
              <a:gd name="connsiteY1054" fmla="*/ 161564 h 4267200"/>
              <a:gd name="connsiteX1055" fmla="*/ 147005 w 12192000"/>
              <a:gd name="connsiteY1055" fmla="*/ 0 h 4267200"/>
              <a:gd name="connsiteX1056" fmla="*/ 272509 w 12192000"/>
              <a:gd name="connsiteY1056" fmla="*/ 0 h 4267200"/>
              <a:gd name="connsiteX1057" fmla="*/ 326276 w 12192000"/>
              <a:gd name="connsiteY1057" fmla="*/ 45847 h 4267200"/>
              <a:gd name="connsiteX1058" fmla="*/ 823759 w 12192000"/>
              <a:gd name="connsiteY1058" fmla="*/ 574145 h 4267200"/>
              <a:gd name="connsiteX1059" fmla="*/ 811254 w 12192000"/>
              <a:gd name="connsiteY1059" fmla="*/ 665546 h 4267200"/>
              <a:gd name="connsiteX1060" fmla="*/ 154042 w 12192000"/>
              <a:gd name="connsiteY1060" fmla="*/ 261522 h 4267200"/>
              <a:gd name="connsiteX1061" fmla="*/ 13550 w 12192000"/>
              <a:gd name="connsiteY1061" fmla="*/ 158423 h 4267200"/>
              <a:gd name="connsiteX1062" fmla="*/ 0 w 12192000"/>
              <a:gd name="connsiteY1062" fmla="*/ 146618 h 4267200"/>
              <a:gd name="connsiteX1063" fmla="*/ 0 w 12192000"/>
              <a:gd name="connsiteY1063" fmla="*/ 59161 h 4267200"/>
              <a:gd name="connsiteX1064" fmla="*/ 45427 w 12192000"/>
              <a:gd name="connsiteY1064" fmla="*/ 101078 h 4267200"/>
              <a:gd name="connsiteX1065" fmla="*/ 630103 w 12192000"/>
              <a:gd name="connsiteY1065" fmla="*/ 485885 h 4267200"/>
              <a:gd name="connsiteX1066" fmla="*/ 532040 w 12192000"/>
              <a:gd name="connsiteY1066" fmla="*/ 399359 h 4267200"/>
              <a:gd name="connsiteX1067" fmla="*/ 517618 w 12192000"/>
              <a:gd name="connsiteY1067" fmla="*/ 385726 h 4267200"/>
              <a:gd name="connsiteX1068" fmla="*/ 285074 w 12192000"/>
              <a:gd name="connsiteY1068" fmla="*/ 182755 h 426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Lst>
            <a:rect l="l" t="t" r="r" b="b"/>
            <a:pathLst>
              <a:path w="12192000" h="4267200">
                <a:moveTo>
                  <a:pt x="2537169" y="4125568"/>
                </a:moveTo>
                <a:cubicBezTo>
                  <a:pt x="2788218" y="4126068"/>
                  <a:pt x="3025872" y="4161336"/>
                  <a:pt x="3246267" y="4262961"/>
                </a:cubicBezTo>
                <a:lnTo>
                  <a:pt x="3253970" y="4267200"/>
                </a:lnTo>
                <a:lnTo>
                  <a:pt x="3071791" y="4267200"/>
                </a:lnTo>
                <a:lnTo>
                  <a:pt x="2975095" y="4243356"/>
                </a:lnTo>
                <a:cubicBezTo>
                  <a:pt x="2862058" y="4220032"/>
                  <a:pt x="2745568" y="4209031"/>
                  <a:pt x="2626982" y="4206450"/>
                </a:cubicBezTo>
                <a:cubicBezTo>
                  <a:pt x="2581807" y="4205467"/>
                  <a:pt x="2536327" y="4205706"/>
                  <a:pt x="2490617" y="4206951"/>
                </a:cubicBezTo>
                <a:cubicBezTo>
                  <a:pt x="2601507" y="4219748"/>
                  <a:pt x="2711611" y="4236309"/>
                  <a:pt x="2819869" y="4252936"/>
                </a:cubicBezTo>
                <a:lnTo>
                  <a:pt x="2900997" y="4267200"/>
                </a:lnTo>
                <a:lnTo>
                  <a:pt x="2705858" y="4267200"/>
                </a:lnTo>
                <a:lnTo>
                  <a:pt x="2561467" y="4246270"/>
                </a:lnTo>
                <a:cubicBezTo>
                  <a:pt x="2476258" y="4235123"/>
                  <a:pt x="2390533" y="4225627"/>
                  <a:pt x="2305292" y="4219492"/>
                </a:cubicBezTo>
                <a:lnTo>
                  <a:pt x="2409349" y="4267200"/>
                </a:lnTo>
                <a:lnTo>
                  <a:pt x="2266705" y="4267200"/>
                </a:lnTo>
                <a:lnTo>
                  <a:pt x="2183576" y="4227150"/>
                </a:lnTo>
                <a:cubicBezTo>
                  <a:pt x="2170260" y="4220226"/>
                  <a:pt x="2115765" y="4150220"/>
                  <a:pt x="2151029" y="4146947"/>
                </a:cubicBezTo>
                <a:cubicBezTo>
                  <a:pt x="2282770" y="4133761"/>
                  <a:pt x="2411644" y="4125319"/>
                  <a:pt x="2537169" y="4125568"/>
                </a:cubicBezTo>
                <a:close/>
                <a:moveTo>
                  <a:pt x="9258094" y="3958602"/>
                </a:moveTo>
                <a:cubicBezTo>
                  <a:pt x="9013678" y="4006086"/>
                  <a:pt x="8768731" y="4060051"/>
                  <a:pt x="8526712" y="4119804"/>
                </a:cubicBezTo>
                <a:cubicBezTo>
                  <a:pt x="8781748" y="4123003"/>
                  <a:pt x="9026494" y="4069940"/>
                  <a:pt x="9258094" y="3958602"/>
                </a:cubicBezTo>
                <a:close/>
                <a:moveTo>
                  <a:pt x="9168987" y="3919232"/>
                </a:moveTo>
                <a:cubicBezTo>
                  <a:pt x="8975366" y="3912045"/>
                  <a:pt x="8788341" y="3989836"/>
                  <a:pt x="8603910" y="4068895"/>
                </a:cubicBezTo>
                <a:cubicBezTo>
                  <a:pt x="8818554" y="4017452"/>
                  <a:pt x="9035976" y="3970366"/>
                  <a:pt x="9252382" y="3927759"/>
                </a:cubicBezTo>
                <a:cubicBezTo>
                  <a:pt x="9224441" y="3923020"/>
                  <a:pt x="9196646" y="3920259"/>
                  <a:pt x="9168987" y="3919232"/>
                </a:cubicBezTo>
                <a:close/>
                <a:moveTo>
                  <a:pt x="1635889" y="3709494"/>
                </a:moveTo>
                <a:lnTo>
                  <a:pt x="1634800" y="3731111"/>
                </a:lnTo>
                <a:cubicBezTo>
                  <a:pt x="1634800" y="3731111"/>
                  <a:pt x="1635342" y="3716795"/>
                  <a:pt x="1635889" y="3709494"/>
                </a:cubicBezTo>
                <a:close/>
                <a:moveTo>
                  <a:pt x="3174829" y="3620110"/>
                </a:moveTo>
                <a:cubicBezTo>
                  <a:pt x="3177710" y="3619202"/>
                  <a:pt x="3182308" y="3620648"/>
                  <a:pt x="3189263" y="3625726"/>
                </a:cubicBezTo>
                <a:cubicBezTo>
                  <a:pt x="3348177" y="3744655"/>
                  <a:pt x="3463235" y="3908187"/>
                  <a:pt x="3560912" y="4079863"/>
                </a:cubicBezTo>
                <a:cubicBezTo>
                  <a:pt x="3582321" y="4117314"/>
                  <a:pt x="3599153" y="4153173"/>
                  <a:pt x="3611854" y="4188366"/>
                </a:cubicBezTo>
                <a:lnTo>
                  <a:pt x="3631583" y="4267200"/>
                </a:lnTo>
                <a:lnTo>
                  <a:pt x="3575699" y="4267200"/>
                </a:lnTo>
                <a:lnTo>
                  <a:pt x="3575567" y="4263588"/>
                </a:lnTo>
                <a:cubicBezTo>
                  <a:pt x="3563792" y="4170010"/>
                  <a:pt x="3527316" y="4081090"/>
                  <a:pt x="3467355" y="3988130"/>
                </a:cubicBezTo>
                <a:cubicBezTo>
                  <a:pt x="3420192" y="3915029"/>
                  <a:pt x="3371016" y="3849934"/>
                  <a:pt x="3310753" y="3787140"/>
                </a:cubicBezTo>
                <a:cubicBezTo>
                  <a:pt x="3303466" y="3779509"/>
                  <a:pt x="3297626" y="3773227"/>
                  <a:pt x="3291335" y="3767420"/>
                </a:cubicBezTo>
                <a:cubicBezTo>
                  <a:pt x="3324815" y="3824296"/>
                  <a:pt x="3358740" y="3880691"/>
                  <a:pt x="3390805" y="3937163"/>
                </a:cubicBezTo>
                <a:cubicBezTo>
                  <a:pt x="3450145" y="4040978"/>
                  <a:pt x="3506325" y="4144397"/>
                  <a:pt x="3545740" y="4251102"/>
                </a:cubicBezTo>
                <a:lnTo>
                  <a:pt x="3550709" y="4267200"/>
                </a:lnTo>
                <a:lnTo>
                  <a:pt x="3513586" y="4267200"/>
                </a:lnTo>
                <a:lnTo>
                  <a:pt x="3470728" y="4152456"/>
                </a:lnTo>
                <a:cubicBezTo>
                  <a:pt x="3439124" y="4085665"/>
                  <a:pt x="3402484" y="4019598"/>
                  <a:pt x="3364433" y="3953121"/>
                </a:cubicBezTo>
                <a:lnTo>
                  <a:pt x="3316479" y="3872136"/>
                </a:lnTo>
                <a:lnTo>
                  <a:pt x="3504482" y="4267200"/>
                </a:lnTo>
                <a:lnTo>
                  <a:pt x="3467547" y="4267200"/>
                </a:lnTo>
                <a:lnTo>
                  <a:pt x="3177952" y="3657386"/>
                </a:lnTo>
                <a:cubicBezTo>
                  <a:pt x="3172991" y="3646754"/>
                  <a:pt x="3166185" y="3622836"/>
                  <a:pt x="3174829" y="3620110"/>
                </a:cubicBezTo>
                <a:close/>
                <a:moveTo>
                  <a:pt x="11279315" y="3618448"/>
                </a:moveTo>
                <a:cubicBezTo>
                  <a:pt x="11299830" y="3614620"/>
                  <a:pt x="11318737" y="3618623"/>
                  <a:pt x="11317765" y="3638405"/>
                </a:cubicBezTo>
                <a:cubicBezTo>
                  <a:pt x="11309587" y="3820966"/>
                  <a:pt x="11315203" y="4012597"/>
                  <a:pt x="11304886" y="4200582"/>
                </a:cubicBezTo>
                <a:lnTo>
                  <a:pt x="11298904" y="4267200"/>
                </a:lnTo>
                <a:lnTo>
                  <a:pt x="11213088" y="4267200"/>
                </a:lnTo>
                <a:lnTo>
                  <a:pt x="11219157" y="4210725"/>
                </a:lnTo>
                <a:cubicBezTo>
                  <a:pt x="11223807" y="4119600"/>
                  <a:pt x="11224640" y="4027718"/>
                  <a:pt x="11225213" y="3936722"/>
                </a:cubicBezTo>
                <a:cubicBezTo>
                  <a:pt x="11207028" y="4022695"/>
                  <a:pt x="11194593" y="4110355"/>
                  <a:pt x="11182914" y="4196771"/>
                </a:cubicBezTo>
                <a:lnTo>
                  <a:pt x="11172266" y="4267200"/>
                </a:lnTo>
                <a:lnTo>
                  <a:pt x="11140975" y="4267200"/>
                </a:lnTo>
                <a:lnTo>
                  <a:pt x="11152239" y="4192628"/>
                </a:lnTo>
                <a:cubicBezTo>
                  <a:pt x="11165272" y="4096160"/>
                  <a:pt x="11178361" y="3997344"/>
                  <a:pt x="11201005" y="3900089"/>
                </a:cubicBezTo>
                <a:cubicBezTo>
                  <a:pt x="11166930" y="3979173"/>
                  <a:pt x="11134730" y="4058831"/>
                  <a:pt x="11105754" y="4139192"/>
                </a:cubicBezTo>
                <a:lnTo>
                  <a:pt x="11065821" y="4267200"/>
                </a:lnTo>
                <a:lnTo>
                  <a:pt x="10978133" y="4267200"/>
                </a:lnTo>
                <a:lnTo>
                  <a:pt x="11088889" y="3963916"/>
                </a:lnTo>
                <a:cubicBezTo>
                  <a:pt x="11133459" y="3856779"/>
                  <a:pt x="11181967" y="3750740"/>
                  <a:pt x="11231212" y="3645474"/>
                </a:cubicBezTo>
                <a:cubicBezTo>
                  <a:pt x="11236675" y="3633934"/>
                  <a:pt x="11258799" y="3622276"/>
                  <a:pt x="11279315" y="3618448"/>
                </a:cubicBezTo>
                <a:close/>
                <a:moveTo>
                  <a:pt x="10296877" y="3526602"/>
                </a:moveTo>
                <a:cubicBezTo>
                  <a:pt x="10305089" y="3527517"/>
                  <a:pt x="10311503" y="3531079"/>
                  <a:pt x="10314210" y="3538353"/>
                </a:cubicBezTo>
                <a:cubicBezTo>
                  <a:pt x="10361472" y="3659113"/>
                  <a:pt x="10407318" y="3780392"/>
                  <a:pt x="10450858" y="3902477"/>
                </a:cubicBezTo>
                <a:lnTo>
                  <a:pt x="10572255" y="4267200"/>
                </a:lnTo>
                <a:lnTo>
                  <a:pt x="10477642" y="4267200"/>
                </a:lnTo>
                <a:lnTo>
                  <a:pt x="10436479" y="4144570"/>
                </a:lnTo>
                <a:cubicBezTo>
                  <a:pt x="10386976" y="3995354"/>
                  <a:pt x="10333255" y="3848072"/>
                  <a:pt x="10277529" y="3701307"/>
                </a:cubicBezTo>
                <a:cubicBezTo>
                  <a:pt x="10277467" y="3703640"/>
                  <a:pt x="10276853" y="3706334"/>
                  <a:pt x="10276797" y="3708672"/>
                </a:cubicBezTo>
                <a:cubicBezTo>
                  <a:pt x="10284209" y="3854149"/>
                  <a:pt x="10331835" y="3999199"/>
                  <a:pt x="10385906" y="4147031"/>
                </a:cubicBezTo>
                <a:lnTo>
                  <a:pt x="10431445" y="4267200"/>
                </a:lnTo>
                <a:lnTo>
                  <a:pt x="10398237" y="4267200"/>
                </a:lnTo>
                <a:lnTo>
                  <a:pt x="10356661" y="4157302"/>
                </a:lnTo>
                <a:cubicBezTo>
                  <a:pt x="10321871" y="4061517"/>
                  <a:pt x="10289232" y="3966669"/>
                  <a:pt x="10268559" y="3871054"/>
                </a:cubicBezTo>
                <a:cubicBezTo>
                  <a:pt x="10272790" y="3985997"/>
                  <a:pt x="10299544" y="4094770"/>
                  <a:pt x="10340065" y="4201637"/>
                </a:cubicBezTo>
                <a:lnTo>
                  <a:pt x="10368861" y="4267200"/>
                </a:lnTo>
                <a:lnTo>
                  <a:pt x="10267862" y="4267200"/>
                </a:lnTo>
                <a:lnTo>
                  <a:pt x="10236210" y="4185635"/>
                </a:lnTo>
                <a:cubicBezTo>
                  <a:pt x="10169925" y="3991261"/>
                  <a:pt x="10150284" y="3789583"/>
                  <a:pt x="10225980" y="3561061"/>
                </a:cubicBezTo>
                <a:cubicBezTo>
                  <a:pt x="10231424" y="3544935"/>
                  <a:pt x="10272241" y="3523857"/>
                  <a:pt x="10296877" y="3526602"/>
                </a:cubicBezTo>
                <a:close/>
                <a:moveTo>
                  <a:pt x="3429186" y="3458784"/>
                </a:moveTo>
                <a:cubicBezTo>
                  <a:pt x="3434043" y="3458424"/>
                  <a:pt x="3439865" y="3459167"/>
                  <a:pt x="3446761" y="3461278"/>
                </a:cubicBezTo>
                <a:cubicBezTo>
                  <a:pt x="3801752" y="3568638"/>
                  <a:pt x="4119982" y="3746863"/>
                  <a:pt x="4419733" y="3963555"/>
                </a:cubicBezTo>
                <a:cubicBezTo>
                  <a:pt x="4508451" y="4027538"/>
                  <a:pt x="4593765" y="4093753"/>
                  <a:pt x="4659448" y="4172746"/>
                </a:cubicBezTo>
                <a:lnTo>
                  <a:pt x="4719140" y="4267200"/>
                </a:lnTo>
                <a:lnTo>
                  <a:pt x="4641222" y="4267200"/>
                </a:lnTo>
                <a:lnTo>
                  <a:pt x="4599968" y="4207074"/>
                </a:lnTo>
                <a:cubicBezTo>
                  <a:pt x="4478590" y="4057581"/>
                  <a:pt x="4278987" y="3946713"/>
                  <a:pt x="4136093" y="3858466"/>
                </a:cubicBezTo>
                <a:cubicBezTo>
                  <a:pt x="3985171" y="3764831"/>
                  <a:pt x="3831168" y="3687155"/>
                  <a:pt x="3670252" y="3622798"/>
                </a:cubicBez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48555" y="4189447"/>
                  <a:pt x="4498141" y="4221114"/>
                  <a:pt x="4546299" y="4254934"/>
                </a:cubicBezTo>
                <a:lnTo>
                  <a:pt x="4561743" y="4267200"/>
                </a:lnTo>
                <a:lnTo>
                  <a:pt x="4509274" y="4267200"/>
                </a:lnTo>
                <a:lnTo>
                  <a:pt x="4383389" y="4184369"/>
                </a:ln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ubicBezTo>
                  <a:pt x="3768399" y="3765347"/>
                  <a:pt x="3873410" y="3884450"/>
                  <a:pt x="3989938" y="3991685"/>
                </a:cubicBezTo>
                <a:cubicBezTo>
                  <a:pt x="4106468" y="4098916"/>
                  <a:pt x="4234512" y="4194281"/>
                  <a:pt x="4393907" y="4261258"/>
                </a:cubicBezTo>
                <a:lnTo>
                  <a:pt x="4408201" y="4267200"/>
                </a:lnTo>
                <a:lnTo>
                  <a:pt x="4250346" y="4267200"/>
                </a:lnTo>
                <a:lnTo>
                  <a:pt x="4245269" y="4265040"/>
                </a:lnTo>
                <a:cubicBezTo>
                  <a:pt x="4167858" y="4230709"/>
                  <a:pt x="4095232" y="4193560"/>
                  <a:pt x="4036318" y="4147013"/>
                </a:cubicBezTo>
                <a:cubicBezTo>
                  <a:pt x="3810777" y="3969273"/>
                  <a:pt x="3654591" y="3720297"/>
                  <a:pt x="3432098" y="3537312"/>
                </a:cubicBezTo>
                <a:cubicBezTo>
                  <a:pt x="3408505" y="3517876"/>
                  <a:pt x="3395188" y="3461306"/>
                  <a:pt x="3429186" y="3458784"/>
                </a:cubicBezTo>
                <a:close/>
                <a:moveTo>
                  <a:pt x="9334796" y="3456584"/>
                </a:moveTo>
                <a:cubicBezTo>
                  <a:pt x="9406875" y="3608228"/>
                  <a:pt x="9503788" y="3758542"/>
                  <a:pt x="9651570" y="3826505"/>
                </a:cubicBezTo>
                <a:cubicBezTo>
                  <a:pt x="9559808" y="3686686"/>
                  <a:pt x="9456900" y="3564734"/>
                  <a:pt x="9334796" y="3456584"/>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close/>
                <a:moveTo>
                  <a:pt x="1318687" y="3113840"/>
                </a:moveTo>
                <a:cubicBezTo>
                  <a:pt x="1233126" y="3142037"/>
                  <a:pt x="1148133" y="3174161"/>
                  <a:pt x="1066793" y="3212171"/>
                </a:cubicBezTo>
                <a:cubicBezTo>
                  <a:pt x="1042399" y="3223712"/>
                  <a:pt x="1017440" y="3235542"/>
                  <a:pt x="993319" y="3247648"/>
                </a:cubicBez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9790480" y="3078533"/>
                </a:moveTo>
                <a:cubicBezTo>
                  <a:pt x="9782502" y="3134217"/>
                  <a:pt x="9773626" y="3189710"/>
                  <a:pt x="9763295" y="3245370"/>
                </a:cubicBezTo>
                <a:cubicBezTo>
                  <a:pt x="9730259" y="3421320"/>
                  <a:pt x="9693170" y="3586065"/>
                  <a:pt x="9736458" y="3758413"/>
                </a:cubicBezTo>
                <a:cubicBezTo>
                  <a:pt x="9741385" y="3680922"/>
                  <a:pt x="9752472" y="3603320"/>
                  <a:pt x="9763499" y="3528057"/>
                </a:cubicBezTo>
                <a:cubicBezTo>
                  <a:pt x="9778184" y="3430521"/>
                  <a:pt x="9793478" y="3330298"/>
                  <a:pt x="9793906" y="3231157"/>
                </a:cubicBezTo>
                <a:cubicBezTo>
                  <a:pt x="9793949" y="3202011"/>
                  <a:pt x="9792735" y="3172131"/>
                  <a:pt x="9791874" y="3142788"/>
                </a:cubicBezTo>
                <a:cubicBezTo>
                  <a:pt x="9791175" y="3121009"/>
                  <a:pt x="9790832" y="3099770"/>
                  <a:pt x="9790480" y="3078533"/>
                </a:cubicBezTo>
                <a:close/>
                <a:moveTo>
                  <a:pt x="1238695" y="3076820"/>
                </a:moveTo>
                <a:cubicBezTo>
                  <a:pt x="1051055" y="3082190"/>
                  <a:pt x="886407" y="3192548"/>
                  <a:pt x="716371" y="3293249"/>
                </a:cubicBezTo>
                <a:cubicBezTo>
                  <a:pt x="670943" y="3320259"/>
                  <a:pt x="625512" y="3345868"/>
                  <a:pt x="579522" y="3371759"/>
                </a:cubicBezTo>
                <a:cubicBezTo>
                  <a:pt x="586257" y="3369787"/>
                  <a:pt x="592991" y="3367806"/>
                  <a:pt x="600288" y="3365555"/>
                </a:cubicBezTo>
                <a:cubicBezTo>
                  <a:pt x="680240" y="3341573"/>
                  <a:pt x="762713" y="3317034"/>
                  <a:pt x="840692" y="3284921"/>
                </a:cubicBezTo>
                <a:cubicBezTo>
                  <a:pt x="887813" y="3265484"/>
                  <a:pt x="934087" y="3242968"/>
                  <a:pt x="979248" y="3221003"/>
                </a:cubicBezTo>
                <a:cubicBezTo>
                  <a:pt x="1004208" y="3209175"/>
                  <a:pt x="1028322" y="3197074"/>
                  <a:pt x="1053282" y="3185247"/>
                </a:cubicBez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591522" y="3395900"/>
                  <a:pt x="5656650" y="3795361"/>
                  <a:pt x="5567647" y="4190286"/>
                </a:cubicBezTo>
                <a:lnTo>
                  <a:pt x="5545854" y="4267200"/>
                </a:lnTo>
                <a:lnTo>
                  <a:pt x="5391871" y="4267200"/>
                </a:lnTo>
                <a:lnTo>
                  <a:pt x="5318171" y="4175818"/>
                </a:lnTo>
                <a:cubicBezTo>
                  <a:pt x="5204859" y="4048423"/>
                  <a:pt x="5075331" y="3936412"/>
                  <a:pt x="4943646" y="3822916"/>
                </a:cubicBezTo>
                <a:cubicBezTo>
                  <a:pt x="4828850" y="3724110"/>
                  <a:pt x="4714058" y="3625311"/>
                  <a:pt x="4594837" y="3532274"/>
                </a:cubicBezTo>
                <a:cubicBezTo>
                  <a:pt x="4562450" y="3507077"/>
                  <a:pt x="4474786" y="3410282"/>
                  <a:pt x="4441737" y="3399734"/>
                </a:cubicBez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55961" y="4107518"/>
                  <a:pt x="5200834" y="4148352"/>
                  <a:pt x="5246890" y="4187633"/>
                </a:cubicBezTo>
                <a:lnTo>
                  <a:pt x="5347266" y="4267200"/>
                </a:lnTo>
                <a:lnTo>
                  <a:pt x="5164092" y="4267200"/>
                </a:lnTo>
                <a:lnTo>
                  <a:pt x="5108945" y="4232176"/>
                </a:lnTo>
                <a:cubicBezTo>
                  <a:pt x="4772838" y="3999708"/>
                  <a:pt x="4490756" y="358196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8380397" y="2896659"/>
                </a:moveTo>
                <a:cubicBezTo>
                  <a:pt x="8455275" y="3038078"/>
                  <a:pt x="8545153" y="3173735"/>
                  <a:pt x="8634801" y="3304169"/>
                </a:cubicBezTo>
                <a:cubicBezTo>
                  <a:pt x="8726195" y="3437326"/>
                  <a:pt x="8821496" y="3600936"/>
                  <a:pt x="8971448" y="3675946"/>
                </a:cubicBezTo>
                <a:cubicBezTo>
                  <a:pt x="8910775" y="3621244"/>
                  <a:pt x="8864937" y="3553231"/>
                  <a:pt x="8820691" y="3486482"/>
                </a:cubicBezTo>
                <a:cubicBezTo>
                  <a:pt x="8816331" y="3480073"/>
                  <a:pt x="8811972" y="3473665"/>
                  <a:pt x="8807612" y="3467256"/>
                </a:cubicBezTo>
                <a:cubicBezTo>
                  <a:pt x="8727274" y="3347730"/>
                  <a:pt x="8640362" y="3230102"/>
                  <a:pt x="8556796" y="3116474"/>
                </a:cubicBezTo>
                <a:cubicBezTo>
                  <a:pt x="8515702" y="3060746"/>
                  <a:pt x="8472667" y="3003195"/>
                  <a:pt x="8427018" y="2948853"/>
                </a:cubicBezTo>
                <a:cubicBezTo>
                  <a:pt x="8411728" y="2931040"/>
                  <a:pt x="8396239" y="2914119"/>
                  <a:pt x="8380397" y="2896659"/>
                </a:cubicBezTo>
                <a:close/>
                <a:moveTo>
                  <a:pt x="9831020" y="2871730"/>
                </a:moveTo>
                <a:lnTo>
                  <a:pt x="9827707" y="2915231"/>
                </a:lnTo>
                <a:cubicBezTo>
                  <a:pt x="9824540" y="2960178"/>
                  <a:pt x="9821168" y="3006017"/>
                  <a:pt x="9820699" y="3051540"/>
                </a:cubicBezTo>
                <a:cubicBezTo>
                  <a:pt x="9820458" y="3081589"/>
                  <a:pt x="9821664" y="3111470"/>
                  <a:pt x="9822525" y="3140814"/>
                </a:cubicBezTo>
                <a:cubicBezTo>
                  <a:pt x="9823738" y="3170696"/>
                  <a:pt x="9824947" y="3200579"/>
                  <a:pt x="9824704" y="3230628"/>
                </a:cubicBezTo>
                <a:cubicBezTo>
                  <a:pt x="9823869" y="3331557"/>
                  <a:pt x="9808712" y="3433224"/>
                  <a:pt x="9793821" y="3531652"/>
                </a:cubicBezTo>
                <a:cubicBezTo>
                  <a:pt x="9783066" y="3603683"/>
                  <a:pt x="9772446" y="3677150"/>
                  <a:pt x="9767436" y="3750864"/>
                </a:cubicBezTo>
                <a:cubicBezTo>
                  <a:pt x="9782786" y="3724954"/>
                  <a:pt x="9799440" y="3697443"/>
                  <a:pt x="9814477" y="3662531"/>
                </a:cubicBezTo>
                <a:cubicBezTo>
                  <a:pt x="9926754" y="3406015"/>
                  <a:pt x="9892054" y="3133900"/>
                  <a:pt x="9831020" y="2871730"/>
                </a:cubicBezTo>
                <a:close/>
                <a:moveTo>
                  <a:pt x="8380521" y="2850596"/>
                </a:moveTo>
                <a:cubicBezTo>
                  <a:pt x="8404481" y="2875897"/>
                  <a:pt x="8428794" y="2901731"/>
                  <a:pt x="8451446" y="2928627"/>
                </a:cubicBezTo>
                <a:cubicBezTo>
                  <a:pt x="8497446" y="2983517"/>
                  <a:pt x="8540828" y="3041610"/>
                  <a:pt x="8582269" y="3097880"/>
                </a:cubicBezTo>
                <a:cubicBezTo>
                  <a:pt x="8666744" y="3211700"/>
                  <a:pt x="8753998" y="3329876"/>
                  <a:pt x="8833783" y="3449753"/>
                </a:cubicBezTo>
                <a:cubicBezTo>
                  <a:pt x="8838143" y="3456162"/>
                  <a:pt x="8842503" y="3462572"/>
                  <a:pt x="8846863" y="3468981"/>
                </a:cubicBezTo>
                <a:cubicBezTo>
                  <a:pt x="8881714" y="3521040"/>
                  <a:pt x="8917610" y="3574725"/>
                  <a:pt x="8960046" y="3620389"/>
                </a:cubicBezTo>
                <a:cubicBezTo>
                  <a:pt x="8847240" y="3316219"/>
                  <a:pt x="8665033" y="3014288"/>
                  <a:pt x="8380521" y="2850596"/>
                </a:cubicBezTo>
                <a:close/>
                <a:moveTo>
                  <a:pt x="9854151" y="2642862"/>
                </a:moveTo>
                <a:cubicBezTo>
                  <a:pt x="9862376" y="2644690"/>
                  <a:pt x="9868748" y="2649859"/>
                  <a:pt x="9871341" y="2659697"/>
                </a:cubicBezTo>
                <a:cubicBezTo>
                  <a:pt x="9936549" y="2907705"/>
                  <a:pt x="10004418" y="3164740"/>
                  <a:pt x="9966678" y="3423399"/>
                </a:cubicBezTo>
                <a:cubicBezTo>
                  <a:pt x="9951724" y="3524170"/>
                  <a:pt x="9914841" y="3605244"/>
                  <a:pt x="9880832" y="3700562"/>
                </a:cubicBezTo>
                <a:cubicBezTo>
                  <a:pt x="9817639" y="3880472"/>
                  <a:pt x="9825316" y="4002022"/>
                  <a:pt x="9896024" y="4178295"/>
                </a:cubicBezTo>
                <a:lnTo>
                  <a:pt x="10028060" y="4267200"/>
                </a:lnTo>
                <a:lnTo>
                  <a:pt x="9651813" y="4267200"/>
                </a:lnTo>
                <a:lnTo>
                  <a:pt x="9814527" y="4248048"/>
                </a:lnTo>
                <a:cubicBezTo>
                  <a:pt x="9748431" y="4225943"/>
                  <a:pt x="9681848" y="4217991"/>
                  <a:pt x="9615182" y="4220499"/>
                </a:cubicBezTo>
                <a:cubicBezTo>
                  <a:pt x="9565183" y="4222381"/>
                  <a:pt x="9515136" y="4230147"/>
                  <a:pt x="9465210" y="4242240"/>
                </a:cubicBezTo>
                <a:lnTo>
                  <a:pt x="9387108" y="4267200"/>
                </a:lnTo>
                <a:lnTo>
                  <a:pt x="9268441" y="4267200"/>
                </a:lnTo>
                <a:lnTo>
                  <a:pt x="9307676" y="4251276"/>
                </a:lnTo>
                <a:cubicBezTo>
                  <a:pt x="9459842" y="4196603"/>
                  <a:pt x="9613869" y="4164948"/>
                  <a:pt x="9761570" y="4182283"/>
                </a:cubicBezTo>
                <a:cubicBezTo>
                  <a:pt x="9633677" y="4101602"/>
                  <a:pt x="9502269" y="4023929"/>
                  <a:pt x="9368237" y="3949470"/>
                </a:cubicBezTo>
                <a:cubicBezTo>
                  <a:pt x="9363677" y="3950852"/>
                  <a:pt x="9358768" y="3951697"/>
                  <a:pt x="9354614" y="3951288"/>
                </a:cubicBezTo>
                <a:cubicBezTo>
                  <a:pt x="9045666" y="4112095"/>
                  <a:pt x="8711508" y="4184792"/>
                  <a:pt x="8364351" y="4159267"/>
                </a:cubicBezTo>
                <a:cubicBezTo>
                  <a:pt x="8322605" y="4156073"/>
                  <a:pt x="8373028" y="4125362"/>
                  <a:pt x="8386567" y="4119760"/>
                </a:cubicBezTo>
                <a:cubicBezTo>
                  <a:pt x="8661942" y="4017222"/>
                  <a:pt x="8938634" y="3857115"/>
                  <a:pt x="9231713" y="3873539"/>
                </a:cubicBezTo>
                <a:cubicBezTo>
                  <a:pt x="9162796" y="3836374"/>
                  <a:pt x="9093324" y="3799562"/>
                  <a:pt x="9023301" y="3763109"/>
                </a:cubicBezTo>
                <a:cubicBezTo>
                  <a:pt x="9018245" y="3762512"/>
                  <a:pt x="9014299" y="3761207"/>
                  <a:pt x="9010556" y="3758998"/>
                </a:cubicBezTo>
                <a:cubicBezTo>
                  <a:pt x="8818026" y="3719652"/>
                  <a:pt x="8714888" y="3571783"/>
                  <a:pt x="8604324" y="3417171"/>
                </a:cubicBezTo>
                <a:cubicBezTo>
                  <a:pt x="8460937" y="3216099"/>
                  <a:pt x="8313620" y="2999153"/>
                  <a:pt x="8218577" y="2770227"/>
                </a:cubicBezTo>
                <a:cubicBezTo>
                  <a:pt x="8215211" y="2762227"/>
                  <a:pt x="8217371" y="2755481"/>
                  <a:pt x="8222774" y="2749954"/>
                </a:cubicBezTo>
                <a:cubicBezTo>
                  <a:pt x="8238990" y="2733370"/>
                  <a:pt x="8284424" y="2727735"/>
                  <a:pt x="8297623" y="2731935"/>
                </a:cubicBezTo>
                <a:cubicBezTo>
                  <a:pt x="8726387" y="2883841"/>
                  <a:pt x="8964880" y="3311498"/>
                  <a:pt x="9090618" y="3716225"/>
                </a:cubicBezTo>
                <a:cubicBezTo>
                  <a:pt x="9321070" y="3835548"/>
                  <a:pt x="9546131" y="3959850"/>
                  <a:pt x="9762441" y="4093587"/>
                </a:cubicBezTo>
                <a:cubicBezTo>
                  <a:pt x="9739891" y="4035197"/>
                  <a:pt x="9720655" y="3974696"/>
                  <a:pt x="9717826" y="3916719"/>
                </a:cubicBezTo>
                <a:cubicBezTo>
                  <a:pt x="9716379" y="3916883"/>
                  <a:pt x="9714371" y="3917401"/>
                  <a:pt x="9713123" y="3916663"/>
                </a:cubicBezTo>
                <a:cubicBezTo>
                  <a:pt x="9419408" y="3876118"/>
                  <a:pt x="9276568" y="3571232"/>
                  <a:pt x="9175594" y="3326950"/>
                </a:cubicBezTo>
                <a:cubicBezTo>
                  <a:pt x="9162477" y="3295477"/>
                  <a:pt x="9234580" y="3273123"/>
                  <a:pt x="9253941" y="3287566"/>
                </a:cubicBezTo>
                <a:cubicBezTo>
                  <a:pt x="9396995" y="3390749"/>
                  <a:pt x="9519263" y="3506453"/>
                  <a:pt x="9625671" y="3639960"/>
                </a:cubicBezTo>
                <a:cubicBezTo>
                  <a:pt x="9622492" y="3540061"/>
                  <a:pt x="9637797" y="3439839"/>
                  <a:pt x="9656881" y="3333361"/>
                </a:cubicBezTo>
                <a:cubicBezTo>
                  <a:pt x="9696972" y="3116116"/>
                  <a:pt x="9713720" y="2891570"/>
                  <a:pt x="9782066" y="2680771"/>
                </a:cubicBezTo>
                <a:cubicBezTo>
                  <a:pt x="9788129" y="2661952"/>
                  <a:pt x="9829478" y="2637374"/>
                  <a:pt x="9854151" y="2642862"/>
                </a:cubicBezTo>
                <a:close/>
                <a:moveTo>
                  <a:pt x="11114299" y="2390555"/>
                </a:moveTo>
                <a:lnTo>
                  <a:pt x="11113373" y="2392739"/>
                </a:lnTo>
                <a:lnTo>
                  <a:pt x="11117197" y="2394358"/>
                </a:lnTo>
                <a:cubicBezTo>
                  <a:pt x="11116333" y="2393349"/>
                  <a:pt x="11115474" y="2392343"/>
                  <a:pt x="11114299" y="2390555"/>
                </a:cubicBezTo>
                <a:close/>
                <a:moveTo>
                  <a:pt x="10506276" y="2118977"/>
                </a:moveTo>
                <a:cubicBezTo>
                  <a:pt x="10510550" y="2257918"/>
                  <a:pt x="10470507" y="2393544"/>
                  <a:pt x="10431542" y="2525128"/>
                </a:cubicBezTo>
                <a:cubicBezTo>
                  <a:pt x="10417502" y="2571972"/>
                  <a:pt x="10403548" y="2620144"/>
                  <a:pt x="10391375" y="2667145"/>
                </a:cubicBezTo>
                <a:cubicBezTo>
                  <a:pt x="10377290" y="2721696"/>
                  <a:pt x="10366481" y="2777642"/>
                  <a:pt x="10355047" y="2832031"/>
                </a:cubicBezTo>
                <a:lnTo>
                  <a:pt x="10336080" y="2927011"/>
                </a:lnTo>
                <a:cubicBezTo>
                  <a:pt x="10349636" y="2893472"/>
                  <a:pt x="10367643" y="2846374"/>
                  <a:pt x="10389394" y="2782834"/>
                </a:cubicBezTo>
                <a:cubicBezTo>
                  <a:pt x="10448427" y="2611467"/>
                  <a:pt x="10546967" y="2325483"/>
                  <a:pt x="10506276" y="2118977"/>
                </a:cubicBezTo>
                <a:close/>
                <a:moveTo>
                  <a:pt x="11538179" y="2090376"/>
                </a:moveTo>
                <a:cubicBezTo>
                  <a:pt x="11552237" y="2136248"/>
                  <a:pt x="11565750" y="2181883"/>
                  <a:pt x="11577479" y="2228695"/>
                </a:cubicBezTo>
                <a:lnTo>
                  <a:pt x="11586754" y="2266098"/>
                </a:lnTo>
                <a:cubicBezTo>
                  <a:pt x="11593656" y="2295423"/>
                  <a:pt x="11600787" y="2324193"/>
                  <a:pt x="11609011" y="2353427"/>
                </a:cubicBezTo>
                <a:cubicBezTo>
                  <a:pt x="11644349" y="2475257"/>
                  <a:pt x="11704023" y="2591295"/>
                  <a:pt x="11761579" y="2703223"/>
                </a:cubicBezTo>
                <a:cubicBezTo>
                  <a:pt x="11802170" y="2782214"/>
                  <a:pt x="11843944" y="2862994"/>
                  <a:pt x="11877711" y="2947465"/>
                </a:cubicBezTo>
                <a:cubicBezTo>
                  <a:pt x="11815017" y="2640863"/>
                  <a:pt x="11724956" y="2342636"/>
                  <a:pt x="11538179" y="2090376"/>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11488421" y="2034549"/>
                </a:moveTo>
                <a:cubicBezTo>
                  <a:pt x="11459234" y="2371132"/>
                  <a:pt x="11651925" y="2658088"/>
                  <a:pt x="11840356" y="2932293"/>
                </a:cubicBezTo>
                <a:cubicBezTo>
                  <a:pt x="11809128" y="2858555"/>
                  <a:pt x="11772688" y="2786473"/>
                  <a:pt x="11736331" y="2715710"/>
                </a:cubicBezTo>
                <a:cubicBezTo>
                  <a:pt x="11678147" y="2602235"/>
                  <a:pt x="11617611" y="2485181"/>
                  <a:pt x="11581560" y="2360474"/>
                </a:cubicBezTo>
                <a:cubicBezTo>
                  <a:pt x="11573334" y="2331239"/>
                  <a:pt x="11565889" y="2301693"/>
                  <a:pt x="11558442" y="2272139"/>
                </a:cubicBezTo>
                <a:lnTo>
                  <a:pt x="11549169" y="2234734"/>
                </a:lnTo>
                <a:cubicBezTo>
                  <a:pt x="11532130" y="2167007"/>
                  <a:pt x="11511443" y="2100302"/>
                  <a:pt x="11488421" y="2034549"/>
                </a:cubicBezTo>
                <a:close/>
                <a:moveTo>
                  <a:pt x="10468916" y="2032338"/>
                </a:moveTo>
                <a:cubicBezTo>
                  <a:pt x="10450533" y="2081859"/>
                  <a:pt x="10434093" y="2132840"/>
                  <a:pt x="10421480" y="2185446"/>
                </a:cubicBezTo>
                <a:cubicBezTo>
                  <a:pt x="10388668" y="2317695"/>
                  <a:pt x="10374105" y="2457032"/>
                  <a:pt x="10351264" y="2591574"/>
                </a:cubicBezTo>
                <a:cubicBezTo>
                  <a:pt x="10332355" y="2700098"/>
                  <a:pt x="10281261" y="2959166"/>
                  <a:pt x="10294485" y="2991809"/>
                </a:cubicBezTo>
                <a:lnTo>
                  <a:pt x="10327850" y="2826310"/>
                </a:lnTo>
                <a:cubicBezTo>
                  <a:pt x="10338741" y="2771690"/>
                  <a:pt x="10350331" y="2715434"/>
                  <a:pt x="10364099" y="2660098"/>
                </a:cubicBezTo>
                <a:cubicBezTo>
                  <a:pt x="10376185" y="2611783"/>
                  <a:pt x="10390682" y="2563843"/>
                  <a:pt x="10404725" y="2516991"/>
                </a:cubicBezTo>
                <a:cubicBezTo>
                  <a:pt x="10443463" y="2385961"/>
                  <a:pt x="10483500" y="2250332"/>
                  <a:pt x="10478071" y="2114122"/>
                </a:cubicBezTo>
                <a:cubicBezTo>
                  <a:pt x="10476867" y="2086568"/>
                  <a:pt x="10473555" y="2059413"/>
                  <a:pt x="10468916" y="2032338"/>
                </a:cubicBezTo>
                <a:close/>
                <a:moveTo>
                  <a:pt x="10573132" y="1991479"/>
                </a:moveTo>
                <a:cubicBezTo>
                  <a:pt x="10722027" y="2144650"/>
                  <a:pt x="10877543" y="2280670"/>
                  <a:pt x="11066880" y="2371770"/>
                </a:cubicBezTo>
                <a:cubicBezTo>
                  <a:pt x="10930664" y="2234271"/>
                  <a:pt x="10767866" y="2088089"/>
                  <a:pt x="10573132" y="1991479"/>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lnTo>
                  <a:pt x="5764974" y="2799609"/>
                </a:ln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10578769" y="1962963"/>
                </a:moveTo>
                <a:cubicBezTo>
                  <a:pt x="10773649" y="2057701"/>
                  <a:pt x="10936285" y="2201237"/>
                  <a:pt x="11073823" y="2338658"/>
                </a:cubicBezTo>
                <a:cubicBezTo>
                  <a:pt x="10938241" y="2169232"/>
                  <a:pt x="10752627" y="1968969"/>
                  <a:pt x="10578769" y="1962963"/>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9518298" y="1338235"/>
                </a:moveTo>
                <a:cubicBezTo>
                  <a:pt x="9531977" y="1651120"/>
                  <a:pt x="9677527" y="1999242"/>
                  <a:pt x="9838009" y="2272553"/>
                </a:cubicBezTo>
                <a:cubicBezTo>
                  <a:pt x="9825312" y="2235634"/>
                  <a:pt x="9815180" y="2197225"/>
                  <a:pt x="9805906" y="2159819"/>
                </a:cubicBezTo>
                <a:lnTo>
                  <a:pt x="9801623" y="2142555"/>
                </a:lnTo>
                <a:cubicBezTo>
                  <a:pt x="9756626" y="1964482"/>
                  <a:pt x="9698390" y="1787247"/>
                  <a:pt x="9628671" y="1617375"/>
                </a:cubicBezTo>
                <a:cubicBezTo>
                  <a:pt x="9618364" y="1593060"/>
                  <a:pt x="9608603" y="1568967"/>
                  <a:pt x="9598299" y="1544643"/>
                </a:cubicBezTo>
                <a:cubicBezTo>
                  <a:pt x="9570133" y="1477354"/>
                  <a:pt x="9541339" y="1408510"/>
                  <a:pt x="9518298" y="1338235"/>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9528078" y="1278636"/>
                </a:moveTo>
                <a:cubicBezTo>
                  <a:pt x="9552982" y="1365794"/>
                  <a:pt x="9588937" y="1451189"/>
                  <a:pt x="9623946" y="1534260"/>
                </a:cubicBezTo>
                <a:lnTo>
                  <a:pt x="9654858" y="1607218"/>
                </a:lnTo>
                <a:cubicBezTo>
                  <a:pt x="9724183" y="1774989"/>
                  <a:pt x="9781702" y="1949347"/>
                  <a:pt x="9826304" y="2125320"/>
                </a:cubicBezTo>
                <a:cubicBezTo>
                  <a:pt x="9794296" y="1963695"/>
                  <a:pt x="9753660" y="1804203"/>
                  <a:pt x="9701198" y="1646797"/>
                </a:cubicBezTo>
                <a:cubicBezTo>
                  <a:pt x="9655682" y="1511000"/>
                  <a:pt x="9586050" y="1397178"/>
                  <a:pt x="9528078" y="1278636"/>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9441752" y="1245311"/>
                </a:moveTo>
                <a:cubicBezTo>
                  <a:pt x="9367449" y="1271794"/>
                  <a:pt x="9313207" y="1329954"/>
                  <a:pt x="9278979" y="1406236"/>
                </a:cubicBezTo>
                <a:cubicBezTo>
                  <a:pt x="9261017" y="1445630"/>
                  <a:pt x="9242585" y="1502850"/>
                  <a:pt x="9235540" y="1546869"/>
                </a:cubicBezTo>
                <a:cubicBezTo>
                  <a:pt x="9223867" y="1618535"/>
                  <a:pt x="9230001" y="1614698"/>
                  <a:pt x="9264074" y="1557016"/>
                </a:cubicBezTo>
                <a:cubicBezTo>
                  <a:pt x="9325587" y="1454296"/>
                  <a:pt x="9384605" y="1349880"/>
                  <a:pt x="9441752" y="1245311"/>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cubicBezTo>
                  <a:pt x="6567440" y="1204628"/>
                  <a:pt x="6586456" y="1194658"/>
                  <a:pt x="6605473" y="1184686"/>
                </a:cubicBezTo>
                <a:cubicBezTo>
                  <a:pt x="6633823" y="1169483"/>
                  <a:pt x="6662531" y="1154778"/>
                  <a:pt x="6691602" y="1140573"/>
                </a:cubicBezTo>
                <a:close/>
                <a:moveTo>
                  <a:pt x="4002475" y="1037802"/>
                </a:moveTo>
                <a:cubicBezTo>
                  <a:pt x="4001933" y="1038196"/>
                  <a:pt x="4000861" y="1038973"/>
                  <a:pt x="4000324" y="1039362"/>
                </a:cubicBezTo>
                <a:cubicBezTo>
                  <a:pt x="4001046" y="1040360"/>
                  <a:pt x="4002134" y="1041861"/>
                  <a:pt x="4002862" y="1042866"/>
                </a:cubicBez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473491" y="3921431"/>
                  <a:pt x="1402113" y="4025542"/>
                  <a:pt x="1325720" y="4125411"/>
                </a:cubicBezTo>
                <a:lnTo>
                  <a:pt x="1206279" y="4267200"/>
                </a:lnTo>
                <a:lnTo>
                  <a:pt x="1115040" y="4267200"/>
                </a:lnTo>
                <a:lnTo>
                  <a:pt x="1258195" y="4099624"/>
                </a:lnTo>
                <a:cubicBezTo>
                  <a:pt x="1315987" y="4027073"/>
                  <a:pt x="1371166" y="3952247"/>
                  <a:pt x="1423113" y="3874565"/>
                </a:cubicBezTo>
                <a:lnTo>
                  <a:pt x="1260565" y="4031982"/>
                </a:lnTo>
                <a:cubicBezTo>
                  <a:pt x="1197929" y="4092559"/>
                  <a:pt x="1134310" y="4154329"/>
                  <a:pt x="1073327" y="4218727"/>
                </a:cubicBezTo>
                <a:lnTo>
                  <a:pt x="1032294" y="4267200"/>
                </a:lnTo>
                <a:lnTo>
                  <a:pt x="993830" y="4267200"/>
                </a:lnTo>
                <a:lnTo>
                  <a:pt x="1051860" y="4198693"/>
                </a:lnTo>
                <a:cubicBezTo>
                  <a:pt x="1113440" y="4133732"/>
                  <a:pt x="1177549" y="4071540"/>
                  <a:pt x="1240607" y="4010401"/>
                </a:cubicBezTo>
                <a:lnTo>
                  <a:pt x="1310106" y="3943217"/>
                </a:lnTo>
                <a:cubicBezTo>
                  <a:pt x="1174685" y="4033303"/>
                  <a:pt x="1054913" y="4139624"/>
                  <a:pt x="952103" y="4265972"/>
                </a:cubicBezTo>
                <a:lnTo>
                  <a:pt x="951207" y="4267200"/>
                </a:lnTo>
                <a:lnTo>
                  <a:pt x="862760" y="4267200"/>
                </a:lnTo>
                <a:lnTo>
                  <a:pt x="909145" y="4199225"/>
                </a:lnTo>
                <a:cubicBezTo>
                  <a:pt x="998789" y="4086824"/>
                  <a:pt x="1101084" y="3991246"/>
                  <a:pt x="1214067" y="3908561"/>
                </a:cubicBezTo>
                <a:cubicBezTo>
                  <a:pt x="1023317" y="3973399"/>
                  <a:pt x="824392" y="4020568"/>
                  <a:pt x="640967" y="4105601"/>
                </a:cubicBezTo>
                <a:cubicBezTo>
                  <a:pt x="549674" y="4147907"/>
                  <a:pt x="460581" y="4194508"/>
                  <a:pt x="372807" y="4243651"/>
                </a:cubicBezTo>
                <a:lnTo>
                  <a:pt x="332830" y="4267200"/>
                </a:lnTo>
                <a:lnTo>
                  <a:pt x="168301" y="4267200"/>
                </a:lnTo>
                <a:lnTo>
                  <a:pt x="278002" y="4201399"/>
                </a:lnTo>
                <a:cubicBezTo>
                  <a:pt x="359885" y="4153808"/>
                  <a:pt x="442683" y="4107866"/>
                  <a:pt x="527241" y="4065078"/>
                </a:cubicBezTo>
                <a:cubicBezTo>
                  <a:pt x="838255" y="3908281"/>
                  <a:pt x="1212318" y="3863093"/>
                  <a:pt x="1510397" y="3684705"/>
                </a:cubicBezTo>
                <a:cubicBezTo>
                  <a:pt x="1390337" y="3729510"/>
                  <a:pt x="1267181" y="3766747"/>
                  <a:pt x="1146550" y="3802012"/>
                </a:cubicBezTo>
                <a:cubicBezTo>
                  <a:pt x="997862" y="3845736"/>
                  <a:pt x="843568" y="3890871"/>
                  <a:pt x="698834" y="3952272"/>
                </a:cubicBezTo>
                <a:cubicBezTo>
                  <a:pt x="519814" y="4027898"/>
                  <a:pt x="352828" y="4127506"/>
                  <a:pt x="192528" y="4236299"/>
                </a:cubicBezTo>
                <a:lnTo>
                  <a:pt x="148586" y="4267200"/>
                </a:lnTo>
                <a:lnTo>
                  <a:pt x="98116" y="4267200"/>
                </a:lnTo>
                <a:lnTo>
                  <a:pt x="169669" y="4216852"/>
                </a:lnTo>
                <a:cubicBezTo>
                  <a:pt x="333361" y="4105506"/>
                  <a:pt x="504130" y="4002947"/>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ubicBezTo>
                  <a:pt x="1247578" y="3654578"/>
                  <a:pt x="1180153" y="3656293"/>
                  <a:pt x="1109304" y="3669030"/>
                </a:cubicBezTo>
                <a:cubicBezTo>
                  <a:pt x="794692" y="3725281"/>
                  <a:pt x="516258" y="3901624"/>
                  <a:pt x="258951" y="4111994"/>
                </a:cubicBezTo>
                <a:lnTo>
                  <a:pt x="80807" y="4267200"/>
                </a:lnTo>
                <a:lnTo>
                  <a:pt x="0" y="4267200"/>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12149131" y="959050"/>
                </a:moveTo>
                <a:cubicBezTo>
                  <a:pt x="12135265" y="975072"/>
                  <a:pt x="12121401" y="991089"/>
                  <a:pt x="12105664" y="1006960"/>
                </a:cubicBezTo>
                <a:cubicBezTo>
                  <a:pt x="12040174" y="1071943"/>
                  <a:pt x="11966532" y="1125748"/>
                  <a:pt x="11883102" y="1184424"/>
                </a:cubicBezTo>
                <a:cubicBezTo>
                  <a:pt x="11822339" y="1227583"/>
                  <a:pt x="11746281" y="1281016"/>
                  <a:pt x="11665174" y="1317493"/>
                </a:cubicBezTo>
                <a:cubicBezTo>
                  <a:pt x="11640620" y="1328342"/>
                  <a:pt x="11615753" y="1338416"/>
                  <a:pt x="11590337" y="1348256"/>
                </a:cubicBezTo>
                <a:cubicBezTo>
                  <a:pt x="11556383" y="1361567"/>
                  <a:pt x="11523739" y="1374791"/>
                  <a:pt x="11492588" y="1390573"/>
                </a:cubicBezTo>
                <a:cubicBezTo>
                  <a:pt x="11632969" y="1358579"/>
                  <a:pt x="11770492" y="1298342"/>
                  <a:pt x="11888865" y="1220988"/>
                </a:cubicBezTo>
                <a:cubicBezTo>
                  <a:pt x="11984266" y="1158366"/>
                  <a:pt x="12085135" y="1064584"/>
                  <a:pt x="12149131" y="959050"/>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12190084" y="854709"/>
                </a:moveTo>
                <a:cubicBezTo>
                  <a:pt x="12181324" y="863235"/>
                  <a:pt x="12172252" y="870980"/>
                  <a:pt x="12162947" y="879275"/>
                </a:cubicBezTo>
                <a:cubicBezTo>
                  <a:pt x="12028326" y="998039"/>
                  <a:pt x="11883371" y="1121443"/>
                  <a:pt x="11721478" y="1216434"/>
                </a:cubicBezTo>
                <a:lnTo>
                  <a:pt x="11680712" y="1239730"/>
                </a:lnTo>
                <a:cubicBezTo>
                  <a:pt x="11620220" y="1274640"/>
                  <a:pt x="11558177" y="1310180"/>
                  <a:pt x="11505347" y="1352837"/>
                </a:cubicBezTo>
                <a:cubicBezTo>
                  <a:pt x="11530133" y="1341442"/>
                  <a:pt x="11555544" y="1331600"/>
                  <a:pt x="11580962" y="1321759"/>
                </a:cubicBezTo>
                <a:cubicBezTo>
                  <a:pt x="11605590" y="1312227"/>
                  <a:pt x="11630227" y="1302697"/>
                  <a:pt x="11654234" y="1291618"/>
                </a:cubicBezTo>
                <a:cubicBezTo>
                  <a:pt x="11733018" y="1256083"/>
                  <a:pt x="11807521" y="1203284"/>
                  <a:pt x="11867274" y="1160983"/>
                </a:cubicBezTo>
                <a:cubicBezTo>
                  <a:pt x="11949151" y="1102940"/>
                  <a:pt x="12022324" y="1050225"/>
                  <a:pt x="12086035" y="986418"/>
                </a:cubicBezTo>
                <a:cubicBezTo>
                  <a:pt x="12128278" y="944429"/>
                  <a:pt x="12163191" y="899980"/>
                  <a:pt x="12190084" y="854709"/>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cubicBezTo>
                  <a:pt x="5405093" y="912428"/>
                  <a:pt x="5432627" y="913077"/>
                  <a:pt x="5460148" y="911442"/>
                </a:cubicBez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8924104" y="777000"/>
                </a:moveTo>
                <a:cubicBezTo>
                  <a:pt x="8923664" y="782606"/>
                  <a:pt x="8922673" y="787979"/>
                  <a:pt x="8921999" y="794136"/>
                </a:cubicBezTo>
                <a:cubicBezTo>
                  <a:pt x="8919582" y="810498"/>
                  <a:pt x="8917940" y="826538"/>
                  <a:pt x="8916066" y="843129"/>
                </a:cubicBezTo>
                <a:cubicBezTo>
                  <a:pt x="8910698" y="896870"/>
                  <a:pt x="8909926" y="951907"/>
                  <a:pt x="8909852" y="1005313"/>
                </a:cubicBezTo>
                <a:cubicBezTo>
                  <a:pt x="8907936" y="1206014"/>
                  <a:pt x="8906433" y="1413328"/>
                  <a:pt x="8936982" y="1614896"/>
                </a:cubicBezTo>
                <a:lnTo>
                  <a:pt x="8939706" y="1632791"/>
                </a:lnTo>
                <a:lnTo>
                  <a:pt x="8946691" y="1680170"/>
                </a:lnTo>
                <a:cubicBezTo>
                  <a:pt x="8947341" y="1669501"/>
                  <a:pt x="8947217" y="1659149"/>
                  <a:pt x="8947643" y="1649028"/>
                </a:cubicBezTo>
                <a:cubicBezTo>
                  <a:pt x="8950646" y="1394060"/>
                  <a:pt x="8954155" y="1130296"/>
                  <a:pt x="8931687" y="871628"/>
                </a:cubicBezTo>
                <a:lnTo>
                  <a:pt x="8929804" y="850229"/>
                </a:lnTo>
                <a:cubicBezTo>
                  <a:pt x="8927750" y="826182"/>
                  <a:pt x="8925696" y="802134"/>
                  <a:pt x="8924104" y="777000"/>
                </a:cubicBezTo>
                <a:close/>
                <a:moveTo>
                  <a:pt x="8951219" y="764662"/>
                </a:moveTo>
                <a:cubicBezTo>
                  <a:pt x="8952434" y="792211"/>
                  <a:pt x="8955277" y="820458"/>
                  <a:pt x="8957270" y="847698"/>
                </a:cubicBezTo>
                <a:lnTo>
                  <a:pt x="8959153" y="869097"/>
                </a:lnTo>
                <a:cubicBezTo>
                  <a:pt x="8981354" y="1119277"/>
                  <a:pt x="8978808" y="1373147"/>
                  <a:pt x="8976081" y="1619865"/>
                </a:cubicBezTo>
                <a:cubicBezTo>
                  <a:pt x="9043646" y="1335574"/>
                  <a:pt x="9035127" y="1045475"/>
                  <a:pt x="8951219" y="764662"/>
                </a:cubicBezTo>
                <a:close/>
                <a:moveTo>
                  <a:pt x="8898081" y="630137"/>
                </a:moveTo>
                <a:cubicBezTo>
                  <a:pt x="8735190" y="940376"/>
                  <a:pt x="8800852" y="1302315"/>
                  <a:pt x="8910095" y="1626691"/>
                </a:cubicBezTo>
                <a:lnTo>
                  <a:pt x="8908822" y="1619067"/>
                </a:lnTo>
                <a:cubicBezTo>
                  <a:pt x="8877873" y="1415398"/>
                  <a:pt x="8879292" y="1206762"/>
                  <a:pt x="8881669" y="1004967"/>
                </a:cubicBezTo>
                <a:cubicBezTo>
                  <a:pt x="8881975" y="951016"/>
                  <a:pt x="8882434" y="895204"/>
                  <a:pt x="8888265" y="840369"/>
                </a:cubicBezTo>
                <a:cubicBezTo>
                  <a:pt x="8890137" y="823783"/>
                  <a:pt x="8892011" y="807192"/>
                  <a:pt x="8894429" y="790831"/>
                </a:cubicBezTo>
                <a:cubicBezTo>
                  <a:pt x="8901122" y="737010"/>
                  <a:pt x="8907725" y="681866"/>
                  <a:pt x="8898081" y="630137"/>
                </a:cubicBezTo>
                <a:close/>
                <a:moveTo>
                  <a:pt x="11491396" y="623931"/>
                </a:moveTo>
                <a:cubicBezTo>
                  <a:pt x="11465686" y="637515"/>
                  <a:pt x="11440209" y="650546"/>
                  <a:pt x="11413329" y="662344"/>
                </a:cubicBezTo>
                <a:cubicBezTo>
                  <a:pt x="11268660" y="727282"/>
                  <a:pt x="11113102" y="758642"/>
                  <a:pt x="10966547" y="818916"/>
                </a:cubicBezTo>
                <a:cubicBezTo>
                  <a:pt x="10793574" y="889896"/>
                  <a:pt x="10652020" y="1008307"/>
                  <a:pt x="10498883" y="1111507"/>
                </a:cubicBezTo>
                <a:cubicBezTo>
                  <a:pt x="10559155" y="1098395"/>
                  <a:pt x="10616158" y="1067158"/>
                  <a:pt x="10671292" y="1035777"/>
                </a:cubicBezTo>
                <a:lnTo>
                  <a:pt x="10685894" y="1027151"/>
                </a:lnTo>
                <a:cubicBezTo>
                  <a:pt x="10821548" y="950027"/>
                  <a:pt x="10965272" y="882756"/>
                  <a:pt x="11104337" y="817377"/>
                </a:cubicBezTo>
                <a:cubicBezTo>
                  <a:pt x="11233375" y="757414"/>
                  <a:pt x="11364889" y="694633"/>
                  <a:pt x="11491396" y="623931"/>
                </a:cubicBezTo>
                <a:close/>
                <a:moveTo>
                  <a:pt x="10779304" y="584486"/>
                </a:moveTo>
                <a:cubicBezTo>
                  <a:pt x="10740583" y="648568"/>
                  <a:pt x="10699136" y="711502"/>
                  <a:pt x="10658378" y="772788"/>
                </a:cubicBezTo>
                <a:cubicBezTo>
                  <a:pt x="10594579" y="868744"/>
                  <a:pt x="10529620" y="967431"/>
                  <a:pt x="10475581" y="1070739"/>
                </a:cubicBezTo>
                <a:cubicBezTo>
                  <a:pt x="10578194" y="966751"/>
                  <a:pt x="10672522" y="819977"/>
                  <a:pt x="10735178" y="693281"/>
                </a:cubicBezTo>
                <a:close/>
                <a:moveTo>
                  <a:pt x="10132488" y="518596"/>
                </a:moveTo>
                <a:cubicBezTo>
                  <a:pt x="10047856" y="532980"/>
                  <a:pt x="9963302" y="548687"/>
                  <a:pt x="9879465" y="567273"/>
                </a:cubicBezTo>
                <a:cubicBezTo>
                  <a:pt x="9683016" y="611580"/>
                  <a:pt x="9523495" y="697916"/>
                  <a:pt x="9364243" y="809468"/>
                </a:cubicBezTo>
                <a:cubicBezTo>
                  <a:pt x="9364793" y="809701"/>
                  <a:pt x="9365336" y="809931"/>
                  <a:pt x="9366655" y="809848"/>
                </a:cubicBezTo>
                <a:cubicBezTo>
                  <a:pt x="9558665" y="728900"/>
                  <a:pt x="9742999" y="656935"/>
                  <a:pt x="9914233" y="596159"/>
                </a:cubicBezTo>
                <a:close/>
                <a:moveTo>
                  <a:pt x="10264524" y="501747"/>
                </a:moveTo>
                <a:lnTo>
                  <a:pt x="9922837" y="622979"/>
                </a:lnTo>
                <a:cubicBezTo>
                  <a:pt x="9763806" y="679263"/>
                  <a:pt x="9594234" y="745243"/>
                  <a:pt x="9416908" y="818889"/>
                </a:cubicBezTo>
                <a:cubicBezTo>
                  <a:pt x="9417689" y="818579"/>
                  <a:pt x="9417689" y="818579"/>
                  <a:pt x="9418234" y="818810"/>
                </a:cubicBezTo>
                <a:cubicBezTo>
                  <a:pt x="9717394" y="764555"/>
                  <a:pt x="10002904" y="633058"/>
                  <a:pt x="10264524" y="501747"/>
                </a:cubicBezTo>
                <a:close/>
                <a:moveTo>
                  <a:pt x="10802699" y="488163"/>
                </a:moveTo>
                <a:lnTo>
                  <a:pt x="10618739" y="734118"/>
                </a:lnTo>
                <a:lnTo>
                  <a:pt x="10604580" y="753877"/>
                </a:lnTo>
                <a:cubicBezTo>
                  <a:pt x="10575714" y="793161"/>
                  <a:pt x="10550336" y="828772"/>
                  <a:pt x="10529643" y="867004"/>
                </a:cubicBezTo>
                <a:cubicBezTo>
                  <a:pt x="10501301" y="918746"/>
                  <a:pt x="10479284" y="973805"/>
                  <a:pt x="10462194" y="1035452"/>
                </a:cubicBezTo>
                <a:cubicBezTo>
                  <a:pt x="10514547" y="939156"/>
                  <a:pt x="10575176" y="847655"/>
                  <a:pt x="10635117" y="757788"/>
                </a:cubicBezTo>
                <a:cubicBezTo>
                  <a:pt x="10692800" y="670189"/>
                  <a:pt x="10751735" y="581180"/>
                  <a:pt x="10802699" y="488163"/>
                </a:cubicBezTo>
                <a:close/>
                <a:moveTo>
                  <a:pt x="10359107" y="485136"/>
                </a:moveTo>
                <a:cubicBezTo>
                  <a:pt x="10100692" y="616512"/>
                  <a:pt x="9815681" y="755947"/>
                  <a:pt x="9515108" y="825701"/>
                </a:cubicBezTo>
                <a:cubicBezTo>
                  <a:pt x="9825509" y="831572"/>
                  <a:pt x="10104184" y="667562"/>
                  <a:pt x="10359107" y="485136"/>
                </a:cubicBezTo>
                <a:close/>
                <a:moveTo>
                  <a:pt x="11886089" y="483936"/>
                </a:moveTo>
                <a:cubicBezTo>
                  <a:pt x="11800033" y="547295"/>
                  <a:pt x="11710455" y="605296"/>
                  <a:pt x="11622890" y="661575"/>
                </a:cubicBezTo>
                <a:cubicBezTo>
                  <a:pt x="11437051" y="781189"/>
                  <a:pt x="11244843" y="905190"/>
                  <a:pt x="11038640" y="996875"/>
                </a:cubicBezTo>
                <a:cubicBezTo>
                  <a:pt x="10885656" y="1064725"/>
                  <a:pt x="10725662" y="1114166"/>
                  <a:pt x="10561310" y="1145020"/>
                </a:cubicBezTo>
                <a:cubicBezTo>
                  <a:pt x="10596460" y="1154752"/>
                  <a:pt x="10632933" y="1164394"/>
                  <a:pt x="10675127" y="1163586"/>
                </a:cubicBezTo>
                <a:cubicBezTo>
                  <a:pt x="10827145" y="1160350"/>
                  <a:pt x="10989398" y="1058435"/>
                  <a:pt x="11120351" y="990907"/>
                </a:cubicBezTo>
                <a:cubicBezTo>
                  <a:pt x="11302032" y="897860"/>
                  <a:pt x="11481110" y="797268"/>
                  <a:pt x="11648506" y="680145"/>
                </a:cubicBezTo>
                <a:cubicBezTo>
                  <a:pt x="11691733" y="649515"/>
                  <a:pt x="11821224" y="550475"/>
                  <a:pt x="11886089" y="483936"/>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10784544" y="465669"/>
                </a:moveTo>
                <a:cubicBezTo>
                  <a:pt x="10662409" y="521478"/>
                  <a:pt x="10422179" y="894258"/>
                  <a:pt x="10426419" y="1062158"/>
                </a:cubicBezTo>
                <a:cubicBezTo>
                  <a:pt x="10438657" y="1011968"/>
                  <a:pt x="10453241" y="965354"/>
                  <a:pt x="10471732" y="921679"/>
                </a:cubicBezTo>
                <a:cubicBezTo>
                  <a:pt x="10481672" y="898200"/>
                  <a:pt x="10492705" y="875187"/>
                  <a:pt x="10504824" y="852631"/>
                </a:cubicBezTo>
                <a:cubicBezTo>
                  <a:pt x="10526215" y="812759"/>
                  <a:pt x="10552604" y="776291"/>
                  <a:pt x="10582237" y="736692"/>
                </a:cubicBezTo>
                <a:lnTo>
                  <a:pt x="10596401" y="716935"/>
                </a:lnTo>
                <a:cubicBezTo>
                  <a:pt x="10661482" y="628604"/>
                  <a:pt x="10720448" y="548625"/>
                  <a:pt x="10784544" y="465669"/>
                </a:cubicBezTo>
                <a:close/>
                <a:moveTo>
                  <a:pt x="11916494" y="422768"/>
                </a:moveTo>
                <a:cubicBezTo>
                  <a:pt x="11840345" y="436884"/>
                  <a:pt x="11770712" y="482734"/>
                  <a:pt x="11703185" y="528178"/>
                </a:cubicBezTo>
                <a:lnTo>
                  <a:pt x="11680755" y="543149"/>
                </a:lnTo>
                <a:cubicBezTo>
                  <a:pt x="11503085" y="661715"/>
                  <a:pt x="11307002" y="753816"/>
                  <a:pt x="11116818" y="842623"/>
                </a:cubicBezTo>
                <a:cubicBezTo>
                  <a:pt x="10977992" y="907459"/>
                  <a:pt x="10835051" y="974411"/>
                  <a:pt x="10700164" y="1051220"/>
                </a:cubicBezTo>
                <a:lnTo>
                  <a:pt x="10685570" y="1059849"/>
                </a:lnTo>
                <a:cubicBezTo>
                  <a:pt x="10652486" y="1078679"/>
                  <a:pt x="10619176" y="1098052"/>
                  <a:pt x="10584288" y="1113543"/>
                </a:cubicBezTo>
                <a:cubicBezTo>
                  <a:pt x="10736655" y="1082118"/>
                  <a:pt x="10884823" y="1034762"/>
                  <a:pt x="11026698" y="971858"/>
                </a:cubicBezTo>
                <a:cubicBezTo>
                  <a:pt x="11231114" y="881353"/>
                  <a:pt x="11422542" y="757667"/>
                  <a:pt x="11607604" y="638368"/>
                </a:cubicBezTo>
                <a:cubicBezTo>
                  <a:pt x="11712249" y="570645"/>
                  <a:pt x="11819449" y="501435"/>
                  <a:pt x="11919452" y="423380"/>
                </a:cubicBezTo>
                <a:cubicBezTo>
                  <a:pt x="11918363" y="422918"/>
                  <a:pt x="11917811" y="422686"/>
                  <a:pt x="11916494" y="422768"/>
                </a:cubicBezTo>
                <a:close/>
                <a:moveTo>
                  <a:pt x="8148168" y="416949"/>
                </a:moveTo>
                <a:cubicBezTo>
                  <a:pt x="8041447" y="489578"/>
                  <a:pt x="7951585" y="589312"/>
                  <a:pt x="7862052" y="694330"/>
                </a:cubicBezTo>
                <a:lnTo>
                  <a:pt x="7808002" y="759654"/>
                </a:lnTo>
                <a:close/>
                <a:moveTo>
                  <a:pt x="8295299" y="416143"/>
                </a:moveTo>
                <a:cubicBezTo>
                  <a:pt x="8303328" y="454953"/>
                  <a:pt x="8309263" y="494162"/>
                  <a:pt x="8309124" y="534021"/>
                </a:cubicBezTo>
                <a:cubicBezTo>
                  <a:pt x="8309177" y="581042"/>
                  <a:pt x="8301211" y="627240"/>
                  <a:pt x="8293154" y="672115"/>
                </a:cubicBezTo>
                <a:cubicBezTo>
                  <a:pt x="8287455" y="703824"/>
                  <a:pt x="8281839" y="736857"/>
                  <a:pt x="8279099" y="769176"/>
                </a:cubicBezTo>
                <a:cubicBezTo>
                  <a:pt x="8271208" y="866910"/>
                  <a:pt x="8290164" y="965070"/>
                  <a:pt x="8309186" y="1060039"/>
                </a:cubicBezTo>
                <a:cubicBezTo>
                  <a:pt x="8338258" y="1208834"/>
                  <a:pt x="8368983" y="1362838"/>
                  <a:pt x="8410512" y="1511108"/>
                </a:cubicBezTo>
                <a:cubicBezTo>
                  <a:pt x="8445511" y="1186645"/>
                  <a:pt x="8463496" y="815698"/>
                  <a:pt x="8351657" y="521768"/>
                </a:cubicBezTo>
                <a:cubicBezTo>
                  <a:pt x="8336376" y="481820"/>
                  <a:pt x="8314355" y="448679"/>
                  <a:pt x="8295299" y="416143"/>
                </a:cubicBezTo>
                <a:close/>
                <a:moveTo>
                  <a:pt x="8266483" y="414244"/>
                </a:moveTo>
                <a:cubicBezTo>
                  <a:pt x="8162811" y="736679"/>
                  <a:pt x="8223592" y="1050836"/>
                  <a:pt x="8343425" y="1357811"/>
                </a:cubicBezTo>
                <a:cubicBezTo>
                  <a:pt x="8320496" y="1259904"/>
                  <a:pt x="8300994" y="1161513"/>
                  <a:pt x="8282114" y="1064671"/>
                </a:cubicBezTo>
                <a:cubicBezTo>
                  <a:pt x="8263238" y="967838"/>
                  <a:pt x="8243336" y="867346"/>
                  <a:pt x="8251298" y="766414"/>
                </a:cubicBezTo>
                <a:cubicBezTo>
                  <a:pt x="8253954" y="732777"/>
                  <a:pt x="8259797" y="699198"/>
                  <a:pt x="8265729" y="666939"/>
                </a:cubicBezTo>
                <a:cubicBezTo>
                  <a:pt x="8273319" y="623158"/>
                  <a:pt x="8281376" y="578281"/>
                  <a:pt x="8281494" y="533909"/>
                </a:cubicBezTo>
                <a:cubicBezTo>
                  <a:pt x="8281080" y="493822"/>
                  <a:pt x="8274834" y="453832"/>
                  <a:pt x="8266483" y="414244"/>
                </a:cubicBezTo>
                <a:close/>
                <a:moveTo>
                  <a:pt x="8140802" y="388720"/>
                </a:moveTo>
                <a:cubicBezTo>
                  <a:pt x="8028462" y="422924"/>
                  <a:pt x="7941106" y="490876"/>
                  <a:pt x="7860379" y="596411"/>
                </a:cubicBezTo>
                <a:cubicBezTo>
                  <a:pt x="7812773" y="658663"/>
                  <a:pt x="7772566" y="720182"/>
                  <a:pt x="7737688" y="790400"/>
                </a:cubicBezTo>
                <a:cubicBezTo>
                  <a:pt x="7733439" y="798902"/>
                  <a:pt x="7729892" y="805767"/>
                  <a:pt x="7726885" y="812869"/>
                </a:cubicBezTo>
                <a:cubicBezTo>
                  <a:pt x="7764906" y="767160"/>
                  <a:pt x="7802380" y="721219"/>
                  <a:pt x="7840490" y="676832"/>
                </a:cubicBezTo>
                <a:cubicBezTo>
                  <a:pt x="7933738" y="567590"/>
                  <a:pt x="8028101" y="463327"/>
                  <a:pt x="8140802" y="388720"/>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cubicBezTo>
                  <a:pt x="5242649" y="257191"/>
                  <a:pt x="5225558" y="257369"/>
                  <a:pt x="5208466" y="257550"/>
                </a:cubicBez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cubicBezTo>
                  <a:pt x="5227195" y="227945"/>
                  <a:pt x="5244285" y="227765"/>
                  <a:pt x="5261015" y="227087"/>
                </a:cubicBez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9095810" y="0"/>
                </a:moveTo>
                <a:lnTo>
                  <a:pt x="9215999" y="0"/>
                </a:lnTo>
                <a:lnTo>
                  <a:pt x="9250991" y="17650"/>
                </a:lnTo>
                <a:cubicBezTo>
                  <a:pt x="9345825" y="54329"/>
                  <a:pt x="9448424" y="64330"/>
                  <a:pt x="9551793" y="69947"/>
                </a:cubicBezTo>
                <a:cubicBezTo>
                  <a:pt x="9773323" y="81971"/>
                  <a:pt x="9993517" y="56091"/>
                  <a:pt x="10211701" y="15192"/>
                </a:cubicBezTo>
                <a:cubicBezTo>
                  <a:pt x="10030564" y="37013"/>
                  <a:pt x="9847820" y="45912"/>
                  <a:pt x="9665014" y="41266"/>
                </a:cubicBezTo>
                <a:cubicBezTo>
                  <a:pt x="9560295" y="38460"/>
                  <a:pt x="9467175" y="31066"/>
                  <a:pt x="9382567" y="18583"/>
                </a:cubicBezTo>
                <a:lnTo>
                  <a:pt x="9283159" y="0"/>
                </a:lnTo>
                <a:lnTo>
                  <a:pt x="9469266" y="0"/>
                </a:lnTo>
                <a:lnTo>
                  <a:pt x="9504117" y="4274"/>
                </a:lnTo>
                <a:cubicBezTo>
                  <a:pt x="9555272" y="8689"/>
                  <a:pt x="9609472" y="11637"/>
                  <a:pt x="9667223" y="13232"/>
                </a:cubicBezTo>
                <a:cubicBezTo>
                  <a:pt x="9740740" y="15225"/>
                  <a:pt x="9814266" y="15008"/>
                  <a:pt x="9887703" y="12601"/>
                </a:cubicBezTo>
                <a:lnTo>
                  <a:pt x="10088930" y="0"/>
                </a:lnTo>
                <a:lnTo>
                  <a:pt x="10544171" y="0"/>
                </a:lnTo>
                <a:lnTo>
                  <a:pt x="10392396" y="36772"/>
                </a:lnTo>
                <a:cubicBezTo>
                  <a:pt x="10070832" y="110795"/>
                  <a:pt x="9739873" y="167441"/>
                  <a:pt x="9413803" y="131277"/>
                </a:cubicBezTo>
                <a:cubicBezTo>
                  <a:pt x="9315472" y="120226"/>
                  <a:pt x="9243539" y="84460"/>
                  <a:pt x="9174626" y="44983"/>
                </a:cubicBezTo>
                <a:close/>
                <a:moveTo>
                  <a:pt x="8474998" y="0"/>
                </a:moveTo>
                <a:lnTo>
                  <a:pt x="8573502" y="0"/>
                </a:lnTo>
                <a:lnTo>
                  <a:pt x="8659539" y="117664"/>
                </a:lnTo>
                <a:cubicBezTo>
                  <a:pt x="8833725" y="341427"/>
                  <a:pt x="9029703" y="551148"/>
                  <a:pt x="9248507" y="743734"/>
                </a:cubicBezTo>
                <a:cubicBezTo>
                  <a:pt x="9268744" y="761313"/>
                  <a:pt x="9289217" y="778348"/>
                  <a:pt x="9309457" y="795932"/>
                </a:cubicBezTo>
                <a:cubicBezTo>
                  <a:pt x="9458210" y="686371"/>
                  <a:pt x="9607233" y="585288"/>
                  <a:pt x="9785496" y="530713"/>
                </a:cubicBezTo>
                <a:cubicBezTo>
                  <a:pt x="10009630" y="462073"/>
                  <a:pt x="10250992" y="434854"/>
                  <a:pt x="10482828" y="399738"/>
                </a:cubicBezTo>
                <a:cubicBezTo>
                  <a:pt x="10519933" y="394202"/>
                  <a:pt x="10478550" y="453937"/>
                  <a:pt x="10468382" y="461219"/>
                </a:cubicBezTo>
                <a:cubicBezTo>
                  <a:pt x="10161572" y="688641"/>
                  <a:pt x="9818370" y="924476"/>
                  <a:pt x="9430790" y="895589"/>
                </a:cubicBezTo>
                <a:cubicBezTo>
                  <a:pt x="9617112" y="1044003"/>
                  <a:pt x="9813963" y="1178199"/>
                  <a:pt x="10019780" y="1298815"/>
                </a:cubicBezTo>
                <a:cubicBezTo>
                  <a:pt x="10142151" y="1263712"/>
                  <a:pt x="10256792" y="1186061"/>
                  <a:pt x="10372218" y="1146081"/>
                </a:cubicBezTo>
                <a:cubicBezTo>
                  <a:pt x="10279439" y="901425"/>
                  <a:pt x="10751513" y="443317"/>
                  <a:pt x="10896429" y="310883"/>
                </a:cubicBezTo>
                <a:cubicBezTo>
                  <a:pt x="10907980" y="300321"/>
                  <a:pt x="10927341" y="295643"/>
                  <a:pt x="10919735" y="318176"/>
                </a:cubicBezTo>
                <a:cubicBezTo>
                  <a:pt x="10845552" y="531416"/>
                  <a:pt x="10769057" y="750112"/>
                  <a:pt x="10637064" y="935661"/>
                </a:cubicBezTo>
                <a:cubicBezTo>
                  <a:pt x="10618262" y="961821"/>
                  <a:pt x="10471373" y="1105010"/>
                  <a:pt x="10516995" y="1070245"/>
                </a:cubicBezTo>
                <a:cubicBezTo>
                  <a:pt x="10630585" y="984423"/>
                  <a:pt x="10740230" y="886628"/>
                  <a:pt x="10868835" y="815534"/>
                </a:cubicBezTo>
                <a:cubicBezTo>
                  <a:pt x="11133493" y="669415"/>
                  <a:pt x="11435682" y="612577"/>
                  <a:pt x="11704547" y="465665"/>
                </a:cubicBezTo>
                <a:cubicBezTo>
                  <a:pt x="11748194" y="441649"/>
                  <a:pt x="11962368" y="287033"/>
                  <a:pt x="12033562" y="350012"/>
                </a:cubicBezTo>
                <a:cubicBezTo>
                  <a:pt x="12042008" y="357446"/>
                  <a:pt x="12029170" y="377121"/>
                  <a:pt x="12025537" y="382666"/>
                </a:cubicBezTo>
                <a:cubicBezTo>
                  <a:pt x="11835636" y="694348"/>
                  <a:pt x="11402055" y="895784"/>
                  <a:pt x="11088649" y="1056676"/>
                </a:cubicBezTo>
                <a:cubicBezTo>
                  <a:pt x="10916755" y="1144851"/>
                  <a:pt x="10757473" y="1230645"/>
                  <a:pt x="10561600" y="1229477"/>
                </a:cubicBezTo>
                <a:cubicBezTo>
                  <a:pt x="10456897" y="1228927"/>
                  <a:pt x="10388434" y="1221837"/>
                  <a:pt x="10280797" y="1263181"/>
                </a:cubicBezTo>
                <a:cubicBezTo>
                  <a:pt x="10214114" y="1288380"/>
                  <a:pt x="10149765" y="1312641"/>
                  <a:pt x="10083376" y="1334114"/>
                </a:cubicBezTo>
                <a:cubicBezTo>
                  <a:pt x="10323674" y="1470609"/>
                  <a:pt x="10574467" y="1588379"/>
                  <a:pt x="10832582" y="1687356"/>
                </a:cubicBezTo>
                <a:cubicBezTo>
                  <a:pt x="10835145" y="1685866"/>
                  <a:pt x="10837160" y="1684144"/>
                  <a:pt x="10839263" y="1683743"/>
                </a:cubicBezTo>
                <a:cubicBezTo>
                  <a:pt x="11026680" y="1639479"/>
                  <a:pt x="11198523" y="1559010"/>
                  <a:pt x="11350910" y="1443899"/>
                </a:cubicBezTo>
                <a:cubicBezTo>
                  <a:pt x="11353302" y="1439761"/>
                  <a:pt x="11356166" y="1434532"/>
                  <a:pt x="11360346" y="1429225"/>
                </a:cubicBezTo>
                <a:cubicBezTo>
                  <a:pt x="11568454" y="1154547"/>
                  <a:pt x="11893126" y="995756"/>
                  <a:pt x="12167580" y="789523"/>
                </a:cubicBezTo>
                <a:lnTo>
                  <a:pt x="12192000" y="769876"/>
                </a:lnTo>
                <a:lnTo>
                  <a:pt x="12192000" y="802845"/>
                </a:lnTo>
                <a:lnTo>
                  <a:pt x="12173558" y="821317"/>
                </a:lnTo>
                <a:cubicBezTo>
                  <a:pt x="12156328" y="839775"/>
                  <a:pt x="12135859" y="862655"/>
                  <a:pt x="12117398" y="877374"/>
                </a:cubicBezTo>
                <a:cubicBezTo>
                  <a:pt x="11911342" y="1038644"/>
                  <a:pt x="11659100" y="1158472"/>
                  <a:pt x="11472926" y="1344259"/>
                </a:cubicBezTo>
                <a:cubicBezTo>
                  <a:pt x="11530856" y="1294104"/>
                  <a:pt x="11599815" y="1254410"/>
                  <a:pt x="11666978" y="1215889"/>
                </a:cubicBezTo>
                <a:cubicBezTo>
                  <a:pt x="11680568" y="1208123"/>
                  <a:pt x="11694155" y="1200357"/>
                  <a:pt x="11707200" y="1192361"/>
                </a:cubicBezTo>
                <a:cubicBezTo>
                  <a:pt x="11867081" y="1099094"/>
                  <a:pt x="12010478" y="976320"/>
                  <a:pt x="12144637" y="858646"/>
                </a:cubicBezTo>
                <a:lnTo>
                  <a:pt x="12192000" y="810414"/>
                </a:lnTo>
                <a:lnTo>
                  <a:pt x="12192000" y="916439"/>
                </a:lnTo>
                <a:lnTo>
                  <a:pt x="12150630" y="982925"/>
                </a:lnTo>
                <a:cubicBezTo>
                  <a:pt x="11972246" y="1237618"/>
                  <a:pt x="11719654" y="1416530"/>
                  <a:pt x="11389484" y="1469889"/>
                </a:cubicBezTo>
                <a:cubicBezTo>
                  <a:pt x="11249700" y="1582602"/>
                  <a:pt x="11093517" y="1667134"/>
                  <a:pt x="10923736" y="1721439"/>
                </a:cubicBezTo>
                <a:cubicBezTo>
                  <a:pt x="10979487" y="1741826"/>
                  <a:pt x="11035469" y="1761662"/>
                  <a:pt x="11091913" y="1780406"/>
                </a:cubicBezTo>
                <a:cubicBezTo>
                  <a:pt x="11318237" y="1855623"/>
                  <a:pt x="11544464" y="1908264"/>
                  <a:pt x="11771238" y="1944400"/>
                </a:cubicBezTo>
                <a:cubicBezTo>
                  <a:pt x="11775181" y="1939634"/>
                  <a:pt x="11778904" y="1935410"/>
                  <a:pt x="11783166" y="1931422"/>
                </a:cubicBezTo>
                <a:cubicBezTo>
                  <a:pt x="11885723" y="1797152"/>
                  <a:pt x="11990570" y="1669642"/>
                  <a:pt x="12131988" y="1574357"/>
                </a:cubicBezTo>
                <a:lnTo>
                  <a:pt x="12192000" y="1537429"/>
                </a:lnTo>
                <a:lnTo>
                  <a:pt x="12192000" y="1589108"/>
                </a:lnTo>
                <a:lnTo>
                  <a:pt x="12112105" y="1640352"/>
                </a:lnTo>
                <a:cubicBezTo>
                  <a:pt x="12011319" y="1713959"/>
                  <a:pt x="11928638" y="1801479"/>
                  <a:pt x="11849203" y="1900149"/>
                </a:cubicBezTo>
                <a:cubicBezTo>
                  <a:pt x="11883038" y="1876488"/>
                  <a:pt x="11915071" y="1849494"/>
                  <a:pt x="11946326" y="1822808"/>
                </a:cubicBezTo>
                <a:cubicBezTo>
                  <a:pt x="11980834" y="1792997"/>
                  <a:pt x="12017130" y="1762011"/>
                  <a:pt x="12055863" y="1735914"/>
                </a:cubicBezTo>
                <a:cubicBezTo>
                  <a:pt x="12086678" y="1714840"/>
                  <a:pt x="12119524" y="1696556"/>
                  <a:pt x="12150816" y="1678902"/>
                </a:cubicBezTo>
                <a:lnTo>
                  <a:pt x="12192000" y="1655121"/>
                </a:lnTo>
                <a:lnTo>
                  <a:pt x="12192000" y="1686869"/>
                </a:lnTo>
                <a:lnTo>
                  <a:pt x="12163772" y="1703058"/>
                </a:lnTo>
                <a:cubicBezTo>
                  <a:pt x="12132704" y="1720165"/>
                  <a:pt x="12100405" y="1738677"/>
                  <a:pt x="12070597" y="1758893"/>
                </a:cubicBezTo>
                <a:cubicBezTo>
                  <a:pt x="12033422" y="1784357"/>
                  <a:pt x="11997904" y="1815035"/>
                  <a:pt x="11963621" y="1844299"/>
                </a:cubicBezTo>
                <a:cubicBezTo>
                  <a:pt x="11938421" y="1865816"/>
                  <a:pt x="11913214" y="1887338"/>
                  <a:pt x="11886604" y="1907617"/>
                </a:cubicBezTo>
                <a:cubicBezTo>
                  <a:pt x="11977116" y="1884856"/>
                  <a:pt x="12067233" y="1841647"/>
                  <a:pt x="12153575" y="1786372"/>
                </a:cubicBezTo>
                <a:lnTo>
                  <a:pt x="12192000" y="1759693"/>
                </a:lnTo>
                <a:lnTo>
                  <a:pt x="12192000" y="1809459"/>
                </a:lnTo>
                <a:lnTo>
                  <a:pt x="12121362" y="1857561"/>
                </a:lnTo>
                <a:cubicBezTo>
                  <a:pt x="12048187" y="1902591"/>
                  <a:pt x="11972544" y="1939172"/>
                  <a:pt x="11895949" y="1963079"/>
                </a:cubicBezTo>
                <a:lnTo>
                  <a:pt x="12192000" y="1990579"/>
                </a:lnTo>
                <a:lnTo>
                  <a:pt x="12192000" y="2065582"/>
                </a:lnTo>
                <a:lnTo>
                  <a:pt x="12153918" y="2063926"/>
                </a:lnTo>
                <a:lnTo>
                  <a:pt x="12192000" y="2085104"/>
                </a:lnTo>
                <a:lnTo>
                  <a:pt x="12192000" y="2178471"/>
                </a:lnTo>
                <a:lnTo>
                  <a:pt x="12085355" y="2122457"/>
                </a:lnTo>
                <a:lnTo>
                  <a:pt x="12192000" y="2196158"/>
                </a:lnTo>
                <a:lnTo>
                  <a:pt x="12192000" y="2230374"/>
                </a:lnTo>
                <a:lnTo>
                  <a:pt x="12041237" y="2126309"/>
                </a:lnTo>
                <a:cubicBezTo>
                  <a:pt x="12076493" y="2177612"/>
                  <a:pt x="12124001" y="2222030"/>
                  <a:pt x="12174450" y="2262541"/>
                </a:cubicBezTo>
                <a:lnTo>
                  <a:pt x="12192000" y="2275857"/>
                </a:lnTo>
                <a:lnTo>
                  <a:pt x="12192000" y="2377131"/>
                </a:lnTo>
                <a:lnTo>
                  <a:pt x="12155801" y="2349925"/>
                </a:lnTo>
                <a:cubicBezTo>
                  <a:pt x="12047062" y="2264619"/>
                  <a:pt x="11950704" y="2181979"/>
                  <a:pt x="11930164" y="2041945"/>
                </a:cubicBezTo>
                <a:cubicBezTo>
                  <a:pt x="11807338" y="2027929"/>
                  <a:pt x="11684723" y="2008847"/>
                  <a:pt x="11561767" y="1984479"/>
                </a:cubicBezTo>
                <a:cubicBezTo>
                  <a:pt x="11829168" y="2318516"/>
                  <a:pt x="11916257" y="2737804"/>
                  <a:pt x="11987997" y="3153822"/>
                </a:cubicBezTo>
                <a:cubicBezTo>
                  <a:pt x="11991834" y="3176690"/>
                  <a:pt x="11945766" y="3233800"/>
                  <a:pt x="11926558" y="3203134"/>
                </a:cubicBezTo>
                <a:cubicBezTo>
                  <a:pt x="11688637" y="2826855"/>
                  <a:pt x="11343207" y="2452063"/>
                  <a:pt x="11440430" y="1973028"/>
                </a:cubicBezTo>
                <a:cubicBezTo>
                  <a:pt x="11441503" y="1968973"/>
                  <a:pt x="11443583" y="1964061"/>
                  <a:pt x="11446754" y="1959605"/>
                </a:cubicBezTo>
                <a:cubicBezTo>
                  <a:pt x="11314670" y="1929437"/>
                  <a:pt x="11182797" y="1894208"/>
                  <a:pt x="11050651" y="1850495"/>
                </a:cubicBezTo>
                <a:cubicBezTo>
                  <a:pt x="10825423" y="1775743"/>
                  <a:pt x="10604642" y="1687421"/>
                  <a:pt x="10389960" y="1586232"/>
                </a:cubicBezTo>
                <a:cubicBezTo>
                  <a:pt x="10423849" y="1697796"/>
                  <a:pt x="10481699" y="1805979"/>
                  <a:pt x="10500699" y="1913175"/>
                </a:cubicBezTo>
                <a:cubicBezTo>
                  <a:pt x="10502971" y="1915419"/>
                  <a:pt x="10505550" y="1918445"/>
                  <a:pt x="10507814" y="1920694"/>
                </a:cubicBezTo>
                <a:cubicBezTo>
                  <a:pt x="10511536" y="1916469"/>
                  <a:pt x="10515800" y="1912482"/>
                  <a:pt x="10518908" y="1911226"/>
                </a:cubicBezTo>
                <a:cubicBezTo>
                  <a:pt x="10803133" y="1788841"/>
                  <a:pt x="11118572" y="2264893"/>
                  <a:pt x="11258935" y="2442781"/>
                </a:cubicBezTo>
                <a:cubicBezTo>
                  <a:pt x="11271929" y="2459223"/>
                  <a:pt x="11230610" y="2515770"/>
                  <a:pt x="11211663" y="2510325"/>
                </a:cubicBezTo>
                <a:cubicBezTo>
                  <a:pt x="10952813" y="2437432"/>
                  <a:pt x="10754880" y="2286035"/>
                  <a:pt x="10571295" y="2105302"/>
                </a:cubicBezTo>
                <a:cubicBezTo>
                  <a:pt x="10593939" y="2333141"/>
                  <a:pt x="10477445" y="2625036"/>
                  <a:pt x="10435737" y="2805672"/>
                </a:cubicBezTo>
                <a:cubicBezTo>
                  <a:pt x="10398299" y="2965580"/>
                  <a:pt x="10359478" y="3078554"/>
                  <a:pt x="10206831" y="3151701"/>
                </a:cubicBezTo>
                <a:cubicBezTo>
                  <a:pt x="10193935" y="3157832"/>
                  <a:pt x="10194572" y="3142650"/>
                  <a:pt x="10196482" y="3135084"/>
                </a:cubicBezTo>
                <a:cubicBezTo>
                  <a:pt x="10274073" y="2811909"/>
                  <a:pt x="10304290" y="2478979"/>
                  <a:pt x="10381882" y="2155807"/>
                </a:cubicBezTo>
                <a:cubicBezTo>
                  <a:pt x="10395105" y="2100241"/>
                  <a:pt x="10437104" y="2020803"/>
                  <a:pt x="10439260" y="1962486"/>
                </a:cubicBezTo>
                <a:cubicBezTo>
                  <a:pt x="10439491" y="1961942"/>
                  <a:pt x="10439175" y="1961166"/>
                  <a:pt x="10439409" y="1960615"/>
                </a:cubicBezTo>
                <a:cubicBezTo>
                  <a:pt x="10439475" y="1957427"/>
                  <a:pt x="10440085" y="1954468"/>
                  <a:pt x="10439915" y="1951821"/>
                </a:cubicBezTo>
                <a:cubicBezTo>
                  <a:pt x="10433959" y="1836632"/>
                  <a:pt x="10332627" y="1683636"/>
                  <a:pt x="10314241" y="1556749"/>
                </a:cubicBezTo>
                <a:cubicBezTo>
                  <a:pt x="10313847" y="1554649"/>
                  <a:pt x="10314451" y="1551688"/>
                  <a:pt x="10315061" y="1548729"/>
                </a:cubicBezTo>
                <a:cubicBezTo>
                  <a:pt x="10038413" y="1412938"/>
                  <a:pt x="9774128" y="1254043"/>
                  <a:pt x="9526158" y="1071804"/>
                </a:cubicBezTo>
                <a:cubicBezTo>
                  <a:pt x="9586547" y="1245450"/>
                  <a:pt x="9699054" y="1407035"/>
                  <a:pt x="9758689" y="1585512"/>
                </a:cubicBezTo>
                <a:cubicBezTo>
                  <a:pt x="9851296" y="1860991"/>
                  <a:pt x="9909066" y="2144264"/>
                  <a:pt x="9941392" y="2432858"/>
                </a:cubicBezTo>
                <a:cubicBezTo>
                  <a:pt x="9942776" y="2446319"/>
                  <a:pt x="9898852" y="2512059"/>
                  <a:pt x="9887724" y="2495762"/>
                </a:cubicBezTo>
                <a:cubicBezTo>
                  <a:pt x="9758830" y="2305989"/>
                  <a:pt x="9675953" y="2083557"/>
                  <a:pt x="9587446" y="1872898"/>
                </a:cubicBezTo>
                <a:cubicBezTo>
                  <a:pt x="9504836" y="1675682"/>
                  <a:pt x="9450239" y="1492905"/>
                  <a:pt x="9462810" y="1288346"/>
                </a:cubicBezTo>
                <a:cubicBezTo>
                  <a:pt x="9416080" y="1372857"/>
                  <a:pt x="9368030" y="1457457"/>
                  <a:pt x="9318575" y="1540820"/>
                </a:cubicBezTo>
                <a:cubicBezTo>
                  <a:pt x="9284037" y="1599587"/>
                  <a:pt x="9257140" y="1661598"/>
                  <a:pt x="9191090" y="1688355"/>
                </a:cubicBezTo>
                <a:cubicBezTo>
                  <a:pt x="9186426" y="1690241"/>
                  <a:pt x="9179411" y="1688563"/>
                  <a:pt x="9177757" y="1683354"/>
                </a:cubicBezTo>
                <a:cubicBezTo>
                  <a:pt x="9143528" y="1583238"/>
                  <a:pt x="9220115" y="1420588"/>
                  <a:pt x="9274865" y="1336896"/>
                </a:cubicBezTo>
                <a:cubicBezTo>
                  <a:pt x="9324504" y="1260695"/>
                  <a:pt x="9393212" y="1200294"/>
                  <a:pt x="9478649" y="1173376"/>
                </a:cubicBezTo>
                <a:cubicBezTo>
                  <a:pt x="9479343" y="1171736"/>
                  <a:pt x="9480811" y="1169782"/>
                  <a:pt x="9482281" y="1167830"/>
                </a:cubicBezTo>
                <a:cubicBezTo>
                  <a:pt x="9463542" y="1119335"/>
                  <a:pt x="9448141" y="1069035"/>
                  <a:pt x="9438637" y="1015438"/>
                </a:cubicBezTo>
                <a:cubicBezTo>
                  <a:pt x="9438473" y="1012795"/>
                  <a:pt x="9438847" y="1010377"/>
                  <a:pt x="9439458" y="1007420"/>
                </a:cubicBezTo>
                <a:cubicBezTo>
                  <a:pt x="9356819" y="944106"/>
                  <a:pt x="9275563" y="877509"/>
                  <a:pt x="9197105" y="808882"/>
                </a:cubicBezTo>
                <a:cubicBezTo>
                  <a:pt x="9119732" y="740719"/>
                  <a:pt x="9045390" y="669969"/>
                  <a:pt x="8973607" y="597733"/>
                </a:cubicBezTo>
                <a:cubicBezTo>
                  <a:pt x="9117865" y="988437"/>
                  <a:pt x="9115639" y="1402749"/>
                  <a:pt x="8967512" y="1795211"/>
                </a:cubicBezTo>
                <a:cubicBezTo>
                  <a:pt x="8964595" y="1803635"/>
                  <a:pt x="8922055" y="1866099"/>
                  <a:pt x="8912526" y="1841464"/>
                </a:cubicBezTo>
                <a:cubicBezTo>
                  <a:pt x="8756044" y="1433999"/>
                  <a:pt x="8647107" y="967467"/>
                  <a:pt x="8893391" y="572788"/>
                </a:cubicBezTo>
                <a:cubicBezTo>
                  <a:pt x="8896018" y="568101"/>
                  <a:pt x="8899507" y="564428"/>
                  <a:pt x="8902990" y="560750"/>
                </a:cubicBezTo>
                <a:cubicBezTo>
                  <a:pt x="8907633" y="554349"/>
                  <a:pt x="8913596" y="547863"/>
                  <a:pt x="8919102" y="542471"/>
                </a:cubicBezTo>
                <a:cubicBezTo>
                  <a:pt x="8828814" y="448553"/>
                  <a:pt x="8743025" y="351231"/>
                  <a:pt x="8661728" y="250903"/>
                </a:cubicBezTo>
                <a:close/>
                <a:moveTo>
                  <a:pt x="8357758" y="0"/>
                </a:moveTo>
                <a:lnTo>
                  <a:pt x="8405492" y="0"/>
                </a:lnTo>
                <a:lnTo>
                  <a:pt x="8392083" y="30495"/>
                </a:lnTo>
                <a:cubicBezTo>
                  <a:pt x="8354166" y="121698"/>
                  <a:pt x="8324318" y="217584"/>
                  <a:pt x="8339888" y="306259"/>
                </a:cubicBezTo>
                <a:cubicBezTo>
                  <a:pt x="8364400" y="446040"/>
                  <a:pt x="8455049" y="577127"/>
                  <a:pt x="8473847" y="727373"/>
                </a:cubicBezTo>
                <a:cubicBezTo>
                  <a:pt x="8510300" y="1013846"/>
                  <a:pt x="8488635" y="1326579"/>
                  <a:pt x="8454081" y="1611960"/>
                </a:cubicBezTo>
                <a:cubicBezTo>
                  <a:pt x="8452268" y="1625361"/>
                  <a:pt x="8409518" y="1692886"/>
                  <a:pt x="8396000" y="1663986"/>
                </a:cubicBezTo>
                <a:cubicBezTo>
                  <a:pt x="8190763" y="1233305"/>
                  <a:pt x="8063839" y="818387"/>
                  <a:pt x="8238881" y="368438"/>
                </a:cubicBezTo>
                <a:lnTo>
                  <a:pt x="7668140" y="942511"/>
                </a:lnTo>
                <a:cubicBezTo>
                  <a:pt x="7658137" y="952438"/>
                  <a:pt x="7629107" y="972341"/>
                  <a:pt x="7637853" y="942567"/>
                </a:cubicBezTo>
                <a:cubicBezTo>
                  <a:pt x="7690270" y="771614"/>
                  <a:pt x="7793861" y="624255"/>
                  <a:pt x="7909649" y="489150"/>
                </a:cubicBezTo>
                <a:cubicBezTo>
                  <a:pt x="8010566" y="370919"/>
                  <a:pt x="8112174" y="322520"/>
                  <a:pt x="8256182" y="301724"/>
                </a:cubicBezTo>
                <a:cubicBezTo>
                  <a:pt x="8255907" y="293239"/>
                  <a:pt x="8255408" y="285302"/>
                  <a:pt x="8255912" y="276498"/>
                </a:cubicBezTo>
                <a:cubicBezTo>
                  <a:pt x="8260651" y="221208"/>
                  <a:pt x="8285427" y="155085"/>
                  <a:pt x="8315225" y="89075"/>
                </a:cubicBezTo>
                <a:close/>
                <a:moveTo>
                  <a:pt x="7497388" y="0"/>
                </a:moveTo>
                <a:lnTo>
                  <a:pt x="7560921" y="0"/>
                </a:lnTo>
                <a:lnTo>
                  <a:pt x="7546742" y="68966"/>
                </a:lnTo>
                <a:cubicBezTo>
                  <a:pt x="7513334" y="225436"/>
                  <a:pt x="7494394" y="379659"/>
                  <a:pt x="7488853" y="535687"/>
                </a:cubicBezTo>
                <a:lnTo>
                  <a:pt x="7529509" y="380358"/>
                </a:lnTo>
                <a:cubicBezTo>
                  <a:pt x="7546426" y="316055"/>
                  <a:pt x="7563725" y="249346"/>
                  <a:pt x="7585939" y="184712"/>
                </a:cubicBezTo>
                <a:cubicBezTo>
                  <a:pt x="7597162" y="152119"/>
                  <a:pt x="7609478" y="119997"/>
                  <a:pt x="7621792" y="87864"/>
                </a:cubicBezTo>
                <a:lnTo>
                  <a:pt x="7654204" y="0"/>
                </a:lnTo>
                <a:lnTo>
                  <a:pt x="7683986" y="0"/>
                </a:lnTo>
                <a:lnTo>
                  <a:pt x="7647914" y="97640"/>
                </a:lnTo>
                <a:cubicBezTo>
                  <a:pt x="7635833" y="129221"/>
                  <a:pt x="7623516" y="161350"/>
                  <a:pt x="7612524" y="193392"/>
                </a:cubicBezTo>
                <a:cubicBezTo>
                  <a:pt x="7590775" y="256933"/>
                  <a:pt x="7573702" y="323103"/>
                  <a:pt x="7557013" y="386853"/>
                </a:cubicBezTo>
                <a:lnTo>
                  <a:pt x="7517286" y="539999"/>
                </a:lnTo>
                <a:cubicBezTo>
                  <a:pt x="7579804" y="409054"/>
                  <a:pt x="7648790" y="283748"/>
                  <a:pt x="7704204" y="152292"/>
                </a:cubicBezTo>
                <a:lnTo>
                  <a:pt x="7756975" y="0"/>
                </a:lnTo>
                <a:lnTo>
                  <a:pt x="7837329" y="0"/>
                </a:lnTo>
                <a:lnTo>
                  <a:pt x="7821760" y="65656"/>
                </a:lnTo>
                <a:cubicBezTo>
                  <a:pt x="7739780" y="311007"/>
                  <a:pt x="7576279" y="519263"/>
                  <a:pt x="7488925" y="763628"/>
                </a:cubicBezTo>
                <a:cubicBezTo>
                  <a:pt x="7478308" y="793254"/>
                  <a:pt x="7422482" y="826275"/>
                  <a:pt x="7419999" y="774360"/>
                </a:cubicBezTo>
                <a:cubicBezTo>
                  <a:pt x="7407159" y="524115"/>
                  <a:pt x="7434412" y="279259"/>
                  <a:pt x="7487820" y="37416"/>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cubicBezTo>
                  <a:pt x="6396578" y="1848113"/>
                  <a:pt x="6466739" y="1878148"/>
                  <a:pt x="6537433" y="1907790"/>
                </a:cubicBez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A20AF199-99C2-4569-9CAF-24514AE5E82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1" y="990600"/>
            <a:ext cx="99060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a:extLst>
              <a:ext uri="{FF2B5EF4-FFF2-40B4-BE49-F238E27FC236}">
                <a16:creationId xmlns:a16="http://schemas.microsoft.com/office/drawing/2014/main" id="{194E6A67-94B4-42BF-9C1D-9E6A7BF1C65D}"/>
              </a:ext>
            </a:extLst>
          </p:cNvPr>
          <p:cNvSpPr>
            <a:spLocks noGrp="1"/>
          </p:cNvSpPr>
          <p:nvPr>
            <p:ph type="title"/>
          </p:nvPr>
        </p:nvSpPr>
        <p:spPr>
          <a:xfrm>
            <a:off x="1142999" y="1676401"/>
            <a:ext cx="6781800" cy="1752600"/>
          </a:xfrm>
        </p:spPr>
        <p:txBody>
          <a:bodyPr vert="horz" lIns="91440" tIns="45720" rIns="91440" bIns="45720" rtlCol="0" anchor="t">
            <a:normAutofit fontScale="90000"/>
          </a:bodyPr>
          <a:lstStyle/>
          <a:p>
            <a:r>
              <a:rPr lang="en-US" sz="6000" kern="1200" dirty="0">
                <a:solidFill>
                  <a:schemeClr val="tx1"/>
                </a:solidFill>
                <a:latin typeface="+mj-lt"/>
                <a:ea typeface="+mj-ea"/>
                <a:cs typeface="+mj-cs"/>
              </a:rPr>
              <a:t>Development of Ideas – Practice Guidelines</a:t>
            </a:r>
          </a:p>
        </p:txBody>
      </p:sp>
      <p:sp>
        <p:nvSpPr>
          <p:cNvPr id="13" name="Content Placeholder 2">
            <a:extLst>
              <a:ext uri="{FF2B5EF4-FFF2-40B4-BE49-F238E27FC236}">
                <a16:creationId xmlns:a16="http://schemas.microsoft.com/office/drawing/2014/main" id="{EDFD1710-54F1-406F-8120-EE6C4F2600C0}"/>
              </a:ext>
            </a:extLst>
          </p:cNvPr>
          <p:cNvSpPr>
            <a:spLocks noGrp="1"/>
          </p:cNvSpPr>
          <p:nvPr>
            <p:ph idx="1"/>
          </p:nvPr>
        </p:nvSpPr>
        <p:spPr>
          <a:xfrm>
            <a:off x="685801" y="3429000"/>
            <a:ext cx="4953000" cy="2129589"/>
          </a:xfrm>
        </p:spPr>
        <p:txBody>
          <a:bodyPr>
            <a:normAutofit fontScale="92500" lnSpcReduction="10000"/>
          </a:bodyPr>
          <a:lstStyle/>
          <a:p>
            <a:r>
              <a:rPr lang="en-GB" sz="2400" dirty="0">
                <a:solidFill>
                  <a:schemeClr val="tx1">
                    <a:alpha val="55000"/>
                  </a:schemeClr>
                </a:solidFill>
              </a:rPr>
              <a:t>Royal Collage of Nursing “The Triangle of Care.  Carers Included: A Guide to Best practice for Dementia Care”.  The Triangle of Care (TOC) for Dementia describes how meaningful involvement and inclusion of carers can lead to better care for people with dementia. </a:t>
            </a:r>
          </a:p>
        </p:txBody>
      </p:sp>
      <p:pic>
        <p:nvPicPr>
          <p:cNvPr id="4" name="Picture 3">
            <a:extLst>
              <a:ext uri="{FF2B5EF4-FFF2-40B4-BE49-F238E27FC236}">
                <a16:creationId xmlns:a16="http://schemas.microsoft.com/office/drawing/2014/main" id="{2B2B9205-1355-4AE6-8D48-CF5AC18D9B4C}"/>
              </a:ext>
            </a:extLst>
          </p:cNvPr>
          <p:cNvPicPr>
            <a:picLocks noChangeAspect="1"/>
          </p:cNvPicPr>
          <p:nvPr/>
        </p:nvPicPr>
        <p:blipFill>
          <a:blip r:embed="rId2"/>
          <a:stretch>
            <a:fillRect/>
          </a:stretch>
        </p:blipFill>
        <p:spPr>
          <a:xfrm>
            <a:off x="9400477" y="71592"/>
            <a:ext cx="2286198" cy="847417"/>
          </a:xfrm>
          <a:prstGeom prst="rect">
            <a:avLst/>
          </a:prstGeom>
        </p:spPr>
      </p:pic>
    </p:spTree>
    <p:extLst>
      <p:ext uri="{BB962C8B-B14F-4D97-AF65-F5344CB8AC3E}">
        <p14:creationId xmlns:p14="http://schemas.microsoft.com/office/powerpoint/2010/main" val="128781039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53CA3DAA-08BB-476F-9793-941CFAEA5E6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C1EF744A-E0CA-4659-9909-4B77BF70D34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A09C8437-171E-4687-AA5E-A46A56AEE0E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4FEFA667-DE58-4745-9E9D-C6E61CB06A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a:extLst>
              <a:ext uri="{FF2B5EF4-FFF2-40B4-BE49-F238E27FC236}">
                <a16:creationId xmlns:a16="http://schemas.microsoft.com/office/drawing/2014/main" id="{7A9EFBB9-5F0B-4489-9C5C-CC5730503735}"/>
              </a:ext>
            </a:extLst>
          </p:cNvPr>
          <p:cNvSpPr>
            <a:spLocks noGrp="1"/>
          </p:cNvSpPr>
          <p:nvPr>
            <p:ph type="title"/>
          </p:nvPr>
        </p:nvSpPr>
        <p:spPr>
          <a:xfrm>
            <a:off x="118310" y="1676400"/>
            <a:ext cx="3420979" cy="3505200"/>
          </a:xfrm>
        </p:spPr>
        <p:txBody>
          <a:bodyPr anchor="t">
            <a:normAutofit/>
          </a:bodyPr>
          <a:lstStyle/>
          <a:p>
            <a:r>
              <a:rPr lang="en-GB" sz="4000" dirty="0"/>
              <a:t>Service Design</a:t>
            </a:r>
          </a:p>
        </p:txBody>
      </p:sp>
      <p:sp>
        <p:nvSpPr>
          <p:cNvPr id="3" name="Content Placeholder 2">
            <a:extLst>
              <a:ext uri="{FF2B5EF4-FFF2-40B4-BE49-F238E27FC236}">
                <a16:creationId xmlns:a16="http://schemas.microsoft.com/office/drawing/2014/main" id="{75D5A966-41E4-49E3-AFD3-1F8D43886572}"/>
              </a:ext>
            </a:extLst>
          </p:cNvPr>
          <p:cNvSpPr>
            <a:spLocks noGrp="1"/>
          </p:cNvSpPr>
          <p:nvPr>
            <p:ph idx="1"/>
          </p:nvPr>
        </p:nvSpPr>
        <p:spPr>
          <a:xfrm>
            <a:off x="3539289" y="1152524"/>
            <a:ext cx="6823911" cy="3632033"/>
          </a:xfrm>
        </p:spPr>
        <p:txBody>
          <a:bodyPr>
            <a:noAutofit/>
          </a:bodyPr>
          <a:lstStyle/>
          <a:p>
            <a:r>
              <a:rPr lang="en-GB" sz="2000" dirty="0">
                <a:solidFill>
                  <a:schemeClr val="tx1">
                    <a:alpha val="55000"/>
                  </a:schemeClr>
                </a:solidFill>
              </a:rPr>
              <a:t>When designing the psychology service for the ward and trying to ensure the staff team had access to a psychologically based framework for understanding care, carers, friends and family support was a crucial part of this design.  </a:t>
            </a:r>
          </a:p>
          <a:p>
            <a:r>
              <a:rPr lang="en-GB" sz="2000" dirty="0">
                <a:solidFill>
                  <a:schemeClr val="tx1">
                    <a:alpha val="55000"/>
                  </a:schemeClr>
                </a:solidFill>
              </a:rPr>
              <a:t>I and the management team knew it was vital to support carers and family members with their emotional and psychological needs.</a:t>
            </a:r>
          </a:p>
          <a:p>
            <a:r>
              <a:rPr lang="en-GB" sz="2000" dirty="0">
                <a:solidFill>
                  <a:schemeClr val="tx1">
                    <a:alpha val="55000"/>
                  </a:schemeClr>
                </a:solidFill>
              </a:rPr>
              <a:t>It became evident there was a complete lack of education and information been provided to carers about their loved one’s dementia diagnosis, prognosis and potential treatment options.  There was also a complete lack of support.</a:t>
            </a:r>
          </a:p>
          <a:p>
            <a:r>
              <a:rPr lang="en-GB" sz="2000" dirty="0">
                <a:solidFill>
                  <a:schemeClr val="tx1">
                    <a:alpha val="55000"/>
                  </a:schemeClr>
                </a:solidFill>
              </a:rPr>
              <a:t>The service knew such needs needed addressing and we felt through the development of carer support ideas and implementation of new initiatives this would help to address such needs. </a:t>
            </a:r>
          </a:p>
        </p:txBody>
      </p:sp>
      <p:pic>
        <p:nvPicPr>
          <p:cNvPr id="5" name="Picture 4">
            <a:extLst>
              <a:ext uri="{FF2B5EF4-FFF2-40B4-BE49-F238E27FC236}">
                <a16:creationId xmlns:a16="http://schemas.microsoft.com/office/drawing/2014/main" id="{261EB618-17BC-4BCD-ADE5-F83AD57E64BA}"/>
              </a:ext>
            </a:extLst>
          </p:cNvPr>
          <p:cNvPicPr>
            <a:picLocks noChangeAspect="1"/>
          </p:cNvPicPr>
          <p:nvPr/>
        </p:nvPicPr>
        <p:blipFill>
          <a:blip r:embed="rId2"/>
          <a:stretch>
            <a:fillRect/>
          </a:stretch>
        </p:blipFill>
        <p:spPr>
          <a:xfrm>
            <a:off x="8991402" y="69681"/>
            <a:ext cx="2286198" cy="847417"/>
          </a:xfrm>
          <a:prstGeom prst="rect">
            <a:avLst/>
          </a:prstGeom>
        </p:spPr>
      </p:pic>
    </p:spTree>
    <p:extLst>
      <p:ext uri="{BB962C8B-B14F-4D97-AF65-F5344CB8AC3E}">
        <p14:creationId xmlns:p14="http://schemas.microsoft.com/office/powerpoint/2010/main" val="212639199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A23D792D-D9F2-4EB4-ADE2-65A518DA648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7467600" y="0"/>
            <a:ext cx="4724400" cy="6858000"/>
            <a:chOff x="7467600" y="0"/>
            <a:chExt cx="4724400" cy="6858000"/>
          </a:xfrm>
        </p:grpSpPr>
        <p:sp>
          <p:nvSpPr>
            <p:cNvPr id="11" name="Rectangle 10">
              <a:extLst>
                <a:ext uri="{FF2B5EF4-FFF2-40B4-BE49-F238E27FC236}">
                  <a16:creationId xmlns:a16="http://schemas.microsoft.com/office/drawing/2014/main" id="{25592A9C-8D2C-465B-A803-5CC96FD808D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6B6D3DC2-5D3E-4BC5-AE58-27149337938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D06891CE-5B9C-4B9E-AA78-3A5E25434F8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7467600" y="1"/>
            <a:ext cx="4724400" cy="6857999"/>
          </a:xfrm>
          <a:custGeom>
            <a:avLst/>
            <a:gdLst>
              <a:gd name="connsiteX0" fmla="*/ 0 w 4724400"/>
              <a:gd name="connsiteY0" fmla="*/ 6805948 h 6857999"/>
              <a:gd name="connsiteX1" fmla="*/ 15600 w 4724400"/>
              <a:gd name="connsiteY1" fmla="*/ 6813099 h 6857999"/>
              <a:gd name="connsiteX2" fmla="*/ 117632 w 4724400"/>
              <a:gd name="connsiteY2" fmla="*/ 6850060 h 6857999"/>
              <a:gd name="connsiteX3" fmla="*/ 146175 w 4724400"/>
              <a:gd name="connsiteY3" fmla="*/ 6857998 h 6857999"/>
              <a:gd name="connsiteX4" fmla="*/ 54597 w 4724400"/>
              <a:gd name="connsiteY4" fmla="*/ 6857998 h 6857999"/>
              <a:gd name="connsiteX5" fmla="*/ 0 w 4724400"/>
              <a:gd name="connsiteY5" fmla="*/ 6831490 h 6857999"/>
              <a:gd name="connsiteX6" fmla="*/ 0 w 4724400"/>
              <a:gd name="connsiteY6" fmla="*/ 6736157 h 6857999"/>
              <a:gd name="connsiteX7" fmla="*/ 114811 w 4724400"/>
              <a:gd name="connsiteY7" fmla="*/ 6784122 h 6857999"/>
              <a:gd name="connsiteX8" fmla="*/ 138159 w 4724400"/>
              <a:gd name="connsiteY8" fmla="*/ 6793465 h 6857999"/>
              <a:gd name="connsiteX9" fmla="*/ 270310 w 4724400"/>
              <a:gd name="connsiteY9" fmla="*/ 6840638 h 6857999"/>
              <a:gd name="connsiteX10" fmla="*/ 358932 w 4724400"/>
              <a:gd name="connsiteY10" fmla="*/ 6857999 h 6857999"/>
              <a:gd name="connsiteX11" fmla="*/ 228496 w 4724400"/>
              <a:gd name="connsiteY11" fmla="*/ 6857999 h 6857999"/>
              <a:gd name="connsiteX12" fmla="*/ 126481 w 4724400"/>
              <a:gd name="connsiteY12" fmla="*/ 6821149 h 6857999"/>
              <a:gd name="connsiteX13" fmla="*/ 103134 w 4724400"/>
              <a:gd name="connsiteY13" fmla="*/ 6811799 h 6857999"/>
              <a:gd name="connsiteX14" fmla="*/ 0 w 4724400"/>
              <a:gd name="connsiteY14" fmla="*/ 6767913 h 6857999"/>
              <a:gd name="connsiteX15" fmla="*/ 2460543 w 4724400"/>
              <a:gd name="connsiteY15" fmla="*/ 6515312 h 6857999"/>
              <a:gd name="connsiteX16" fmla="*/ 2286201 w 4724400"/>
              <a:gd name="connsiteY16" fmla="*/ 6525103 h 6857999"/>
              <a:gd name="connsiteX17" fmla="*/ 2110427 w 4724400"/>
              <a:gd name="connsiteY17" fmla="*/ 6532104 h 6857999"/>
              <a:gd name="connsiteX18" fmla="*/ 1956742 w 4724400"/>
              <a:gd name="connsiteY18" fmla="*/ 6528403 h 6857999"/>
              <a:gd name="connsiteX19" fmla="*/ 1534307 w 4724400"/>
              <a:gd name="connsiteY19" fmla="*/ 6560369 h 6857999"/>
              <a:gd name="connsiteX20" fmla="*/ 1454538 w 4724400"/>
              <a:gd name="connsiteY20" fmla="*/ 6591702 h 6857999"/>
              <a:gd name="connsiteX21" fmla="*/ 1619950 w 4724400"/>
              <a:gd name="connsiteY21" fmla="*/ 6599765 h 6857999"/>
              <a:gd name="connsiteX22" fmla="*/ 2044875 w 4724400"/>
              <a:gd name="connsiteY22" fmla="*/ 6563693 h 6857999"/>
              <a:gd name="connsiteX23" fmla="*/ 2460543 w 4724400"/>
              <a:gd name="connsiteY23" fmla="*/ 6515312 h 6857999"/>
              <a:gd name="connsiteX24" fmla="*/ 1883620 w 4724400"/>
              <a:gd name="connsiteY24" fmla="*/ 6459370 h 6857999"/>
              <a:gd name="connsiteX25" fmla="*/ 1532156 w 4724400"/>
              <a:gd name="connsiteY25" fmla="*/ 6529929 h 6857999"/>
              <a:gd name="connsiteX26" fmla="*/ 1958230 w 4724400"/>
              <a:gd name="connsiteY26" fmla="*/ 6498517 h 6857999"/>
              <a:gd name="connsiteX27" fmla="*/ 2110707 w 4724400"/>
              <a:gd name="connsiteY27" fmla="*/ 6502035 h 6857999"/>
              <a:gd name="connsiteX28" fmla="*/ 2285171 w 4724400"/>
              <a:gd name="connsiteY28" fmla="*/ 6495471 h 6857999"/>
              <a:gd name="connsiteX29" fmla="*/ 2385179 w 4724400"/>
              <a:gd name="connsiteY29" fmla="*/ 6489665 h 6857999"/>
              <a:gd name="connsiteX30" fmla="*/ 2227262 w 4724400"/>
              <a:gd name="connsiteY30" fmla="*/ 6473140 h 6857999"/>
              <a:gd name="connsiteX31" fmla="*/ 1883620 w 4724400"/>
              <a:gd name="connsiteY31" fmla="*/ 6459370 h 6857999"/>
              <a:gd name="connsiteX32" fmla="*/ 1611255 w 4724400"/>
              <a:gd name="connsiteY32" fmla="*/ 5884754 h 6857999"/>
              <a:gd name="connsiteX33" fmla="*/ 1357588 w 4724400"/>
              <a:gd name="connsiteY33" fmla="*/ 6496752 h 6857999"/>
              <a:gd name="connsiteX34" fmla="*/ 1611255 w 4724400"/>
              <a:gd name="connsiteY34" fmla="*/ 5884754 h 6857999"/>
              <a:gd name="connsiteX35" fmla="*/ 1646205 w 4724400"/>
              <a:gd name="connsiteY35" fmla="*/ 5883072 h 6857999"/>
              <a:gd name="connsiteX36" fmla="*/ 1387600 w 4724400"/>
              <a:gd name="connsiteY36" fmla="*/ 6494950 h 6857999"/>
              <a:gd name="connsiteX37" fmla="*/ 1646205 w 4724400"/>
              <a:gd name="connsiteY37" fmla="*/ 5883072 h 6857999"/>
              <a:gd name="connsiteX38" fmla="*/ 0 w 4724400"/>
              <a:gd name="connsiteY38" fmla="*/ 5845526 h 6857999"/>
              <a:gd name="connsiteX39" fmla="*/ 23370 w 4724400"/>
              <a:gd name="connsiteY39" fmla="*/ 5869422 h 6857999"/>
              <a:gd name="connsiteX40" fmla="*/ 321428 w 4724400"/>
              <a:gd name="connsiteY40" fmla="*/ 6212316 h 6857999"/>
              <a:gd name="connsiteX41" fmla="*/ 626000 w 4724400"/>
              <a:gd name="connsiteY41" fmla="*/ 6710671 h 6857999"/>
              <a:gd name="connsiteX42" fmla="*/ 661825 w 4724400"/>
              <a:gd name="connsiteY42" fmla="*/ 6854298 h 6857999"/>
              <a:gd name="connsiteX43" fmla="*/ 663298 w 4724400"/>
              <a:gd name="connsiteY43" fmla="*/ 6857998 h 6857999"/>
              <a:gd name="connsiteX44" fmla="*/ 431765 w 4724400"/>
              <a:gd name="connsiteY44" fmla="*/ 6857998 h 6857999"/>
              <a:gd name="connsiteX45" fmla="*/ 293576 w 4724400"/>
              <a:gd name="connsiteY45" fmla="*/ 6816656 h 6857999"/>
              <a:gd name="connsiteX46" fmla="*/ 134480 w 4724400"/>
              <a:gd name="connsiteY46" fmla="*/ 6760867 h 6857999"/>
              <a:gd name="connsiteX47" fmla="*/ 0 w 4724400"/>
              <a:gd name="connsiteY47" fmla="*/ 6714215 h 6857999"/>
              <a:gd name="connsiteX48" fmla="*/ 0 w 4724400"/>
              <a:gd name="connsiteY48" fmla="*/ 6683873 h 6857999"/>
              <a:gd name="connsiteX49" fmla="*/ 143737 w 4724400"/>
              <a:gd name="connsiteY49" fmla="*/ 6732821 h 6857999"/>
              <a:gd name="connsiteX50" fmla="*/ 488162 w 4724400"/>
              <a:gd name="connsiteY50" fmla="*/ 6842006 h 6857999"/>
              <a:gd name="connsiteX51" fmla="*/ 44855 w 4724400"/>
              <a:gd name="connsiteY51" fmla="*/ 6674734 h 6857999"/>
              <a:gd name="connsiteX52" fmla="*/ 0 w 4724400"/>
              <a:gd name="connsiteY52" fmla="*/ 6668575 h 6857999"/>
              <a:gd name="connsiteX53" fmla="*/ 0 w 4724400"/>
              <a:gd name="connsiteY53" fmla="*/ 6628217 h 6857999"/>
              <a:gd name="connsiteX54" fmla="*/ 144942 w 4724400"/>
              <a:gd name="connsiteY54" fmla="*/ 6657611 h 6857999"/>
              <a:gd name="connsiteX55" fmla="*/ 312446 w 4724400"/>
              <a:gd name="connsiteY55" fmla="*/ 6711283 h 6857999"/>
              <a:gd name="connsiteX56" fmla="*/ 477357 w 4724400"/>
              <a:gd name="connsiteY56" fmla="*/ 6799347 h 6857999"/>
              <a:gd name="connsiteX57" fmla="*/ 134228 w 4724400"/>
              <a:gd name="connsiteY57" fmla="*/ 6503934 h 6857999"/>
              <a:gd name="connsiteX58" fmla="*/ 0 w 4724400"/>
              <a:gd name="connsiteY58" fmla="*/ 6334256 h 6857999"/>
              <a:gd name="connsiteX59" fmla="*/ 0 w 4724400"/>
              <a:gd name="connsiteY59" fmla="*/ 6221686 h 6857999"/>
              <a:gd name="connsiteX60" fmla="*/ 113296 w 4724400"/>
              <a:gd name="connsiteY60" fmla="*/ 6402069 h 6857999"/>
              <a:gd name="connsiteX61" fmla="*/ 523262 w 4724400"/>
              <a:gd name="connsiteY61" fmla="*/ 6807025 h 6857999"/>
              <a:gd name="connsiteX62" fmla="*/ 404364 w 4724400"/>
              <a:gd name="connsiteY62" fmla="*/ 6649139 h 6857999"/>
              <a:gd name="connsiteX63" fmla="*/ 392074 w 4724400"/>
              <a:gd name="connsiteY63" fmla="*/ 6636358 h 6857999"/>
              <a:gd name="connsiteX64" fmla="*/ 77450 w 4724400"/>
              <a:gd name="connsiteY64" fmla="*/ 6260110 h 6857999"/>
              <a:gd name="connsiteX65" fmla="*/ 0 w 4724400"/>
              <a:gd name="connsiteY65" fmla="*/ 6163634 h 6857999"/>
              <a:gd name="connsiteX66" fmla="*/ 0 w 4724400"/>
              <a:gd name="connsiteY66" fmla="*/ 6117703 h 6857999"/>
              <a:gd name="connsiteX67" fmla="*/ 99669 w 4724400"/>
              <a:gd name="connsiteY67" fmla="*/ 6240461 h 6857999"/>
              <a:gd name="connsiteX68" fmla="*/ 412670 w 4724400"/>
              <a:gd name="connsiteY68" fmla="*/ 6615176 h 6857999"/>
              <a:gd name="connsiteX69" fmla="*/ 424960 w 4724400"/>
              <a:gd name="connsiteY69" fmla="*/ 6627949 h 6857999"/>
              <a:gd name="connsiteX70" fmla="*/ 504043 w 4724400"/>
              <a:gd name="connsiteY70" fmla="*/ 6718236 h 6857999"/>
              <a:gd name="connsiteX71" fmla="*/ 251759 w 4724400"/>
              <a:gd name="connsiteY71" fmla="*/ 6299011 h 6857999"/>
              <a:gd name="connsiteX72" fmla="*/ 21191 w 4724400"/>
              <a:gd name="connsiteY72" fmla="*/ 6033111 h 6857999"/>
              <a:gd name="connsiteX73" fmla="*/ 0 w 4724400"/>
              <a:gd name="connsiteY73" fmla="*/ 6012219 h 6857999"/>
              <a:gd name="connsiteX74" fmla="*/ 0 w 4724400"/>
              <a:gd name="connsiteY74" fmla="*/ 5971257 h 6857999"/>
              <a:gd name="connsiteX75" fmla="*/ 41571 w 4724400"/>
              <a:gd name="connsiteY75" fmla="*/ 6012292 h 6857999"/>
              <a:gd name="connsiteX76" fmla="*/ 273883 w 4724400"/>
              <a:gd name="connsiteY76" fmla="*/ 6279980 h 6857999"/>
              <a:gd name="connsiteX77" fmla="*/ 541341 w 4724400"/>
              <a:gd name="connsiteY77" fmla="*/ 6733560 h 6857999"/>
              <a:gd name="connsiteX78" fmla="*/ 531634 w 4724400"/>
              <a:gd name="connsiteY78" fmla="*/ 6610993 h 6857999"/>
              <a:gd name="connsiteX79" fmla="*/ 247554 w 4724400"/>
              <a:gd name="connsiteY79" fmla="*/ 6197148 h 6857999"/>
              <a:gd name="connsiteX80" fmla="*/ 33651 w 4724400"/>
              <a:gd name="connsiteY80" fmla="*/ 5957901 h 6857999"/>
              <a:gd name="connsiteX81" fmla="*/ 0 w 4724400"/>
              <a:gd name="connsiteY81" fmla="*/ 5925131 h 6857999"/>
              <a:gd name="connsiteX82" fmla="*/ 1656340 w 4724400"/>
              <a:gd name="connsiteY82" fmla="*/ 5825040 h 6857999"/>
              <a:gd name="connsiteX83" fmla="*/ 1653246 w 4724400"/>
              <a:gd name="connsiteY83" fmla="*/ 5829053 h 6857999"/>
              <a:gd name="connsiteX84" fmla="*/ 1655667 w 4724400"/>
              <a:gd name="connsiteY84" fmla="*/ 5829425 h 6857999"/>
              <a:gd name="connsiteX85" fmla="*/ 2630124 w 4724400"/>
              <a:gd name="connsiteY85" fmla="*/ 5591852 h 6857999"/>
              <a:gd name="connsiteX86" fmla="*/ 2177648 w 4724400"/>
              <a:gd name="connsiteY86" fmla="*/ 5630119 h 6857999"/>
              <a:gd name="connsiteX87" fmla="*/ 2076258 w 4724400"/>
              <a:gd name="connsiteY87" fmla="*/ 5650510 h 6857999"/>
              <a:gd name="connsiteX88" fmla="*/ 2214048 w 4724400"/>
              <a:gd name="connsiteY88" fmla="*/ 5629828 h 6857999"/>
              <a:gd name="connsiteX89" fmla="*/ 3090246 w 4724400"/>
              <a:gd name="connsiteY89" fmla="*/ 5601337 h 6857999"/>
              <a:gd name="connsiteX90" fmla="*/ 2834104 w 4724400"/>
              <a:gd name="connsiteY90" fmla="*/ 5598847 h 6857999"/>
              <a:gd name="connsiteX91" fmla="*/ 2782953 w 4724400"/>
              <a:gd name="connsiteY91" fmla="*/ 5595539 h 6857999"/>
              <a:gd name="connsiteX92" fmla="*/ 2630124 w 4724400"/>
              <a:gd name="connsiteY92" fmla="*/ 5591852 h 6857999"/>
              <a:gd name="connsiteX93" fmla="*/ 2751064 w 4724400"/>
              <a:gd name="connsiteY93" fmla="*/ 5525300 h 6857999"/>
              <a:gd name="connsiteX94" fmla="*/ 2618554 w 4724400"/>
              <a:gd name="connsiteY94" fmla="*/ 5525937 h 6857999"/>
              <a:gd name="connsiteX95" fmla="*/ 2311014 w 4724400"/>
              <a:gd name="connsiteY95" fmla="*/ 5550189 h 6857999"/>
              <a:gd name="connsiteX96" fmla="*/ 2134103 w 4724400"/>
              <a:gd name="connsiteY96" fmla="*/ 5605852 h 6857999"/>
              <a:gd name="connsiteX97" fmla="*/ 2174084 w 4724400"/>
              <a:gd name="connsiteY97" fmla="*/ 5600203 h 6857999"/>
              <a:gd name="connsiteX98" fmla="*/ 2785199 w 4724400"/>
              <a:gd name="connsiteY98" fmla="*/ 5564971 h 6857999"/>
              <a:gd name="connsiteX99" fmla="*/ 2836697 w 4724400"/>
              <a:gd name="connsiteY99" fmla="*/ 5568822 h 6857999"/>
              <a:gd name="connsiteX100" fmla="*/ 3066345 w 4724400"/>
              <a:gd name="connsiteY100" fmla="*/ 5573703 h 6857999"/>
              <a:gd name="connsiteX101" fmla="*/ 2978461 w 4724400"/>
              <a:gd name="connsiteY101" fmla="*/ 5555562 h 6857999"/>
              <a:gd name="connsiteX102" fmla="*/ 2893277 w 4724400"/>
              <a:gd name="connsiteY102" fmla="*/ 5538004 h 6857999"/>
              <a:gd name="connsiteX103" fmla="*/ 2751064 w 4724400"/>
              <a:gd name="connsiteY103" fmla="*/ 5525300 h 6857999"/>
              <a:gd name="connsiteX104" fmla="*/ 2636807 w 4724400"/>
              <a:gd name="connsiteY104" fmla="*/ 5458317 h 6857999"/>
              <a:gd name="connsiteX105" fmla="*/ 2236775 w 4724400"/>
              <a:gd name="connsiteY105" fmla="*/ 5536349 h 6857999"/>
              <a:gd name="connsiteX106" fmla="*/ 2306204 w 4724400"/>
              <a:gd name="connsiteY106" fmla="*/ 5519543 h 6857999"/>
              <a:gd name="connsiteX107" fmla="*/ 2619005 w 4724400"/>
              <a:gd name="connsiteY107" fmla="*/ 5494992 h 6857999"/>
              <a:gd name="connsiteX108" fmla="*/ 2899676 w 4724400"/>
              <a:gd name="connsiteY108" fmla="*/ 5507848 h 6857999"/>
              <a:gd name="connsiteX109" fmla="*/ 2986662 w 4724400"/>
              <a:gd name="connsiteY109" fmla="*/ 5525798 h 6857999"/>
              <a:gd name="connsiteX110" fmla="*/ 3101623 w 4724400"/>
              <a:gd name="connsiteY110" fmla="*/ 5547311 h 6857999"/>
              <a:gd name="connsiteX111" fmla="*/ 2636807 w 4724400"/>
              <a:gd name="connsiteY111" fmla="*/ 5458317 h 6857999"/>
              <a:gd name="connsiteX112" fmla="*/ 0 w 4724400"/>
              <a:gd name="connsiteY112" fmla="*/ 5142496 h 6857999"/>
              <a:gd name="connsiteX113" fmla="*/ 127996 w 4724400"/>
              <a:gd name="connsiteY113" fmla="*/ 5201004 h 6857999"/>
              <a:gd name="connsiteX114" fmla="*/ 661087 w 4724400"/>
              <a:gd name="connsiteY114" fmla="*/ 5790959 h 6857999"/>
              <a:gd name="connsiteX115" fmla="*/ 1029402 w 4724400"/>
              <a:gd name="connsiteY115" fmla="*/ 6204913 h 6857999"/>
              <a:gd name="connsiteX116" fmla="*/ 1046692 w 4724400"/>
              <a:gd name="connsiteY116" fmla="*/ 6015372 h 6857999"/>
              <a:gd name="connsiteX117" fmla="*/ 1024238 w 4724400"/>
              <a:gd name="connsiteY117" fmla="*/ 5336275 h 6857999"/>
              <a:gd name="connsiteX118" fmla="*/ 1138131 w 4724400"/>
              <a:gd name="connsiteY118" fmla="*/ 5600804 h 6857999"/>
              <a:gd name="connsiteX119" fmla="*/ 1127280 w 4724400"/>
              <a:gd name="connsiteY119" fmla="*/ 6039262 h 6857999"/>
              <a:gd name="connsiteX120" fmla="*/ 1026642 w 4724400"/>
              <a:gd name="connsiteY120" fmla="*/ 6792600 h 6857999"/>
              <a:gd name="connsiteX121" fmla="*/ 1327075 w 4724400"/>
              <a:gd name="connsiteY121" fmla="*/ 6590735 h 6857999"/>
              <a:gd name="connsiteX122" fmla="*/ 1332848 w 4724400"/>
              <a:gd name="connsiteY122" fmla="*/ 6581371 h 6857999"/>
              <a:gd name="connsiteX123" fmla="*/ 1320586 w 4724400"/>
              <a:gd name="connsiteY123" fmla="*/ 6572441 h 6857999"/>
              <a:gd name="connsiteX124" fmla="*/ 1669632 w 4724400"/>
              <a:gd name="connsiteY124" fmla="*/ 5665639 h 6857999"/>
              <a:gd name="connsiteX125" fmla="*/ 1749165 w 4724400"/>
              <a:gd name="connsiteY125" fmla="*/ 5696416 h 6857999"/>
              <a:gd name="connsiteX126" fmla="*/ 1502249 w 4724400"/>
              <a:gd name="connsiteY126" fmla="*/ 6466405 h 6857999"/>
              <a:gd name="connsiteX127" fmla="*/ 2238637 w 4724400"/>
              <a:gd name="connsiteY127" fmla="*/ 6419148 h 6857999"/>
              <a:gd name="connsiteX128" fmla="*/ 2642775 w 4724400"/>
              <a:gd name="connsiteY128" fmla="*/ 6563116 h 6857999"/>
              <a:gd name="connsiteX129" fmla="*/ 2628681 w 4724400"/>
              <a:gd name="connsiteY129" fmla="*/ 6578254 h 6857999"/>
              <a:gd name="connsiteX130" fmla="*/ 1600072 w 4724400"/>
              <a:gd name="connsiteY130" fmla="*/ 6648608 h 6857999"/>
              <a:gd name="connsiteX131" fmla="*/ 1391841 w 4724400"/>
              <a:gd name="connsiteY131" fmla="*/ 6641028 h 6857999"/>
              <a:gd name="connsiteX132" fmla="*/ 1389928 w 4724400"/>
              <a:gd name="connsiteY132" fmla="*/ 6641375 h 6857999"/>
              <a:gd name="connsiteX133" fmla="*/ 1380979 w 4724400"/>
              <a:gd name="connsiteY133" fmla="*/ 6643204 h 6857999"/>
              <a:gd name="connsiteX134" fmla="*/ 1108685 w 4724400"/>
              <a:gd name="connsiteY134" fmla="*/ 6824788 h 6857999"/>
              <a:gd name="connsiteX135" fmla="*/ 1051559 w 4724400"/>
              <a:gd name="connsiteY135" fmla="*/ 6857998 h 6857999"/>
              <a:gd name="connsiteX136" fmla="*/ 925940 w 4724400"/>
              <a:gd name="connsiteY136" fmla="*/ 6857998 h 6857999"/>
              <a:gd name="connsiteX137" fmla="*/ 949746 w 4724400"/>
              <a:gd name="connsiteY137" fmla="*/ 6745652 h 6857999"/>
              <a:gd name="connsiteX138" fmla="*/ 1017902 w 4724400"/>
              <a:gd name="connsiteY138" fmla="*/ 6308216 h 6857999"/>
              <a:gd name="connsiteX139" fmla="*/ 1012614 w 4724400"/>
              <a:gd name="connsiteY139" fmla="*/ 6302278 h 6857999"/>
              <a:gd name="connsiteX140" fmla="*/ 644615 w 4724400"/>
              <a:gd name="connsiteY140" fmla="*/ 5837768 h 6857999"/>
              <a:gd name="connsiteX141" fmla="*/ 627546 w 4724400"/>
              <a:gd name="connsiteY141" fmla="*/ 5831943 h 6857999"/>
              <a:gd name="connsiteX142" fmla="*/ 128963 w 4724400"/>
              <a:gd name="connsiteY142" fmla="*/ 5481226 h 6857999"/>
              <a:gd name="connsiteX143" fmla="*/ 0 w 4724400"/>
              <a:gd name="connsiteY143" fmla="*/ 5361850 h 6857999"/>
              <a:gd name="connsiteX144" fmla="*/ 0 w 4724400"/>
              <a:gd name="connsiteY144" fmla="*/ 5297634 h 6857999"/>
              <a:gd name="connsiteX145" fmla="*/ 40861 w 4724400"/>
              <a:gd name="connsiteY145" fmla="*/ 5333413 h 6857999"/>
              <a:gd name="connsiteX146" fmla="*/ 514278 w 4724400"/>
              <a:gd name="connsiteY146" fmla="*/ 5738345 h 6857999"/>
              <a:gd name="connsiteX147" fmla="*/ 337180 w 4724400"/>
              <a:gd name="connsiteY147" fmla="*/ 5572174 h 6857999"/>
              <a:gd name="connsiteX148" fmla="*/ 303564 w 4724400"/>
              <a:gd name="connsiteY148" fmla="*/ 5536908 h 6857999"/>
              <a:gd name="connsiteX149" fmla="*/ 88496 w 4724400"/>
              <a:gd name="connsiteY149" fmla="*/ 5343132 h 6857999"/>
              <a:gd name="connsiteX150" fmla="*/ 0 w 4724400"/>
              <a:gd name="connsiteY150" fmla="*/ 5277736 h 6857999"/>
              <a:gd name="connsiteX151" fmla="*/ 0 w 4724400"/>
              <a:gd name="connsiteY151" fmla="*/ 5241225 h 6857999"/>
              <a:gd name="connsiteX152" fmla="*/ 106479 w 4724400"/>
              <a:gd name="connsiteY152" fmla="*/ 5319780 h 6857999"/>
              <a:gd name="connsiteX153" fmla="*/ 324159 w 4724400"/>
              <a:gd name="connsiteY153" fmla="*/ 5515717 h 6857999"/>
              <a:gd name="connsiteX154" fmla="*/ 357680 w 4724400"/>
              <a:gd name="connsiteY154" fmla="*/ 5551608 h 6857999"/>
              <a:gd name="connsiteX155" fmla="*/ 514810 w 4724400"/>
              <a:gd name="connsiteY155" fmla="*/ 5702551 h 6857999"/>
              <a:gd name="connsiteX156" fmla="*/ 464808 w 4724400"/>
              <a:gd name="connsiteY156" fmla="*/ 5632736 h 6857999"/>
              <a:gd name="connsiteX157" fmla="*/ 416327 w 4724400"/>
              <a:gd name="connsiteY157" fmla="*/ 5565087 h 6857999"/>
              <a:gd name="connsiteX158" fmla="*/ 232232 w 4724400"/>
              <a:gd name="connsiteY158" fmla="*/ 5379904 h 6857999"/>
              <a:gd name="connsiteX159" fmla="*/ 2640 w 4724400"/>
              <a:gd name="connsiteY159" fmla="*/ 5200559 h 6857999"/>
              <a:gd name="connsiteX160" fmla="*/ 0 w 4724400"/>
              <a:gd name="connsiteY160" fmla="*/ 5199146 h 6857999"/>
              <a:gd name="connsiteX161" fmla="*/ 0 w 4724400"/>
              <a:gd name="connsiteY161" fmla="*/ 5164774 h 6857999"/>
              <a:gd name="connsiteX162" fmla="*/ 18363 w 4724400"/>
              <a:gd name="connsiteY162" fmla="*/ 5174783 h 6857999"/>
              <a:gd name="connsiteX163" fmla="*/ 251810 w 4724400"/>
              <a:gd name="connsiteY163" fmla="*/ 5357281 h 6857999"/>
              <a:gd name="connsiteX164" fmla="*/ 439563 w 4724400"/>
              <a:gd name="connsiteY164" fmla="*/ 5546863 h 6857999"/>
              <a:gd name="connsiteX165" fmla="*/ 489056 w 4724400"/>
              <a:gd name="connsiteY165" fmla="*/ 5615961 h 6857999"/>
              <a:gd name="connsiteX166" fmla="*/ 555845 w 4724400"/>
              <a:gd name="connsiteY166" fmla="*/ 5705642 h 6857999"/>
              <a:gd name="connsiteX167" fmla="*/ 287056 w 4724400"/>
              <a:gd name="connsiteY167" fmla="*/ 5341546 h 6857999"/>
              <a:gd name="connsiteX168" fmla="*/ 49874 w 4724400"/>
              <a:gd name="connsiteY168" fmla="*/ 5178238 h 6857999"/>
              <a:gd name="connsiteX169" fmla="*/ 0 w 4724400"/>
              <a:gd name="connsiteY169" fmla="*/ 5158623 h 6857999"/>
              <a:gd name="connsiteX170" fmla="*/ 4076694 w 4724400"/>
              <a:gd name="connsiteY170" fmla="*/ 4944364 h 6857999"/>
              <a:gd name="connsiteX171" fmla="*/ 4287610 w 4724400"/>
              <a:gd name="connsiteY171" fmla="*/ 5588157 h 6857999"/>
              <a:gd name="connsiteX172" fmla="*/ 4076694 w 4724400"/>
              <a:gd name="connsiteY172" fmla="*/ 4944364 h 6857999"/>
              <a:gd name="connsiteX173" fmla="*/ 4103808 w 4724400"/>
              <a:gd name="connsiteY173" fmla="*/ 4918599 h 6857999"/>
              <a:gd name="connsiteX174" fmla="*/ 4310650 w 4724400"/>
              <a:gd name="connsiteY174" fmla="*/ 5565760 h 6857999"/>
              <a:gd name="connsiteX175" fmla="*/ 4103808 w 4724400"/>
              <a:gd name="connsiteY175" fmla="*/ 4918599 h 6857999"/>
              <a:gd name="connsiteX176" fmla="*/ 4072554 w 4724400"/>
              <a:gd name="connsiteY176" fmla="*/ 4867303 h 6857999"/>
              <a:gd name="connsiteX177" fmla="*/ 4072780 w 4724400"/>
              <a:gd name="connsiteY177" fmla="*/ 4872526 h 6857999"/>
              <a:gd name="connsiteX178" fmla="*/ 4074990 w 4724400"/>
              <a:gd name="connsiteY178" fmla="*/ 4871112 h 6857999"/>
              <a:gd name="connsiteX179" fmla="*/ 3100062 w 4724400"/>
              <a:gd name="connsiteY179" fmla="*/ 4866948 h 6857999"/>
              <a:gd name="connsiteX180" fmla="*/ 2963625 w 4724400"/>
              <a:gd name="connsiteY180" fmla="*/ 4877568 h 6857999"/>
              <a:gd name="connsiteX181" fmla="*/ 2809956 w 4724400"/>
              <a:gd name="connsiteY181" fmla="*/ 4889247 h 6857999"/>
              <a:gd name="connsiteX182" fmla="*/ 2688275 w 4724400"/>
              <a:gd name="connsiteY182" fmla="*/ 4882769 h 6857999"/>
              <a:gd name="connsiteX183" fmla="*/ 2605133 w 4724400"/>
              <a:gd name="connsiteY183" fmla="*/ 4876924 h 6857999"/>
              <a:gd name="connsiteX184" fmla="*/ 2414900 w 4724400"/>
              <a:gd name="connsiteY184" fmla="*/ 4881330 h 6857999"/>
              <a:gd name="connsiteX185" fmla="*/ 2217605 w 4724400"/>
              <a:gd name="connsiteY185" fmla="*/ 4885650 h 6857999"/>
              <a:gd name="connsiteX186" fmla="*/ 2199332 w 4724400"/>
              <a:gd name="connsiteY186" fmla="*/ 4885075 h 6857999"/>
              <a:gd name="connsiteX187" fmla="*/ 2141062 w 4724400"/>
              <a:gd name="connsiteY187" fmla="*/ 4884027 h 6857999"/>
              <a:gd name="connsiteX188" fmla="*/ 2558630 w 4724400"/>
              <a:gd name="connsiteY188" fmla="*/ 4938088 h 6857999"/>
              <a:gd name="connsiteX189" fmla="*/ 3100062 w 4724400"/>
              <a:gd name="connsiteY189" fmla="*/ 4866948 h 6857999"/>
              <a:gd name="connsiteX190" fmla="*/ 2753415 w 4724400"/>
              <a:gd name="connsiteY190" fmla="*/ 4783657 h 6857999"/>
              <a:gd name="connsiteX191" fmla="*/ 2639521 w 4724400"/>
              <a:gd name="connsiteY191" fmla="*/ 4785091 h 6857999"/>
              <a:gd name="connsiteX192" fmla="*/ 2193068 w 4724400"/>
              <a:gd name="connsiteY192" fmla="*/ 4854595 h 6857999"/>
              <a:gd name="connsiteX193" fmla="*/ 2201931 w 4724400"/>
              <a:gd name="connsiteY193" fmla="*/ 4855057 h 6857999"/>
              <a:gd name="connsiteX194" fmla="*/ 2219654 w 4724400"/>
              <a:gd name="connsiteY194" fmla="*/ 4855986 h 6857999"/>
              <a:gd name="connsiteX195" fmla="*/ 2413690 w 4724400"/>
              <a:gd name="connsiteY195" fmla="*/ 4851445 h 6857999"/>
              <a:gd name="connsiteX196" fmla="*/ 2606832 w 4724400"/>
              <a:gd name="connsiteY196" fmla="*/ 4846715 h 6857999"/>
              <a:gd name="connsiteX197" fmla="*/ 2691769 w 4724400"/>
              <a:gd name="connsiteY197" fmla="*/ 4852935 h 6857999"/>
              <a:gd name="connsiteX198" fmla="*/ 2811106 w 4724400"/>
              <a:gd name="connsiteY198" fmla="*/ 4859393 h 6857999"/>
              <a:gd name="connsiteX199" fmla="*/ 2961520 w 4724400"/>
              <a:gd name="connsiteY199" fmla="*/ 4847493 h 6857999"/>
              <a:gd name="connsiteX200" fmla="*/ 3070965 w 4724400"/>
              <a:gd name="connsiteY200" fmla="*/ 4837270 h 6857999"/>
              <a:gd name="connsiteX201" fmla="*/ 2753415 w 4724400"/>
              <a:gd name="connsiteY201" fmla="*/ 4783657 h 6857999"/>
              <a:gd name="connsiteX202" fmla="*/ 2389654 w 4724400"/>
              <a:gd name="connsiteY202" fmla="*/ 4275904 h 6857999"/>
              <a:gd name="connsiteX203" fmla="*/ 1522266 w 4724400"/>
              <a:gd name="connsiteY203" fmla="*/ 4472742 h 6857999"/>
              <a:gd name="connsiteX204" fmla="*/ 1464014 w 4724400"/>
              <a:gd name="connsiteY204" fmla="*/ 4498508 h 6857999"/>
              <a:gd name="connsiteX205" fmla="*/ 1376111 w 4724400"/>
              <a:gd name="connsiteY205" fmla="*/ 4536334 h 6857999"/>
              <a:gd name="connsiteX206" fmla="*/ 1498493 w 4724400"/>
              <a:gd name="connsiteY206" fmla="*/ 4502509 h 6857999"/>
              <a:gd name="connsiteX207" fmla="*/ 1831627 w 4724400"/>
              <a:gd name="connsiteY207" fmla="*/ 4454994 h 6857999"/>
              <a:gd name="connsiteX208" fmla="*/ 2389654 w 4724400"/>
              <a:gd name="connsiteY208" fmla="*/ 4275904 h 6857999"/>
              <a:gd name="connsiteX209" fmla="*/ 2147582 w 4724400"/>
              <a:gd name="connsiteY209" fmla="*/ 4220499 h 6857999"/>
              <a:gd name="connsiteX210" fmla="*/ 1556088 w 4724400"/>
              <a:gd name="connsiteY210" fmla="*/ 4425819 h 6857999"/>
              <a:gd name="connsiteX211" fmla="*/ 2346927 w 4724400"/>
              <a:gd name="connsiteY211" fmla="*/ 4248048 h 6857999"/>
              <a:gd name="connsiteX212" fmla="*/ 2147582 w 4724400"/>
              <a:gd name="connsiteY212" fmla="*/ 4220499 h 6857999"/>
              <a:gd name="connsiteX213" fmla="*/ 1790494 w 4724400"/>
              <a:gd name="connsiteY213" fmla="*/ 3958602 h 6857999"/>
              <a:gd name="connsiteX214" fmla="*/ 1059112 w 4724400"/>
              <a:gd name="connsiteY214" fmla="*/ 4119804 h 6857999"/>
              <a:gd name="connsiteX215" fmla="*/ 1790494 w 4724400"/>
              <a:gd name="connsiteY215" fmla="*/ 3958602 h 6857999"/>
              <a:gd name="connsiteX216" fmla="*/ 3757613 w 4724400"/>
              <a:gd name="connsiteY216" fmla="*/ 3936722 h 6857999"/>
              <a:gd name="connsiteX217" fmla="*/ 3715314 w 4724400"/>
              <a:gd name="connsiteY217" fmla="*/ 4196771 h 6857999"/>
              <a:gd name="connsiteX218" fmla="*/ 3631611 w 4724400"/>
              <a:gd name="connsiteY218" fmla="*/ 4613594 h 6857999"/>
              <a:gd name="connsiteX219" fmla="*/ 3596909 w 4724400"/>
              <a:gd name="connsiteY219" fmla="*/ 4707830 h 6857999"/>
              <a:gd name="connsiteX220" fmla="*/ 3581749 w 4724400"/>
              <a:gd name="connsiteY220" fmla="*/ 4747418 h 6857999"/>
              <a:gd name="connsiteX221" fmla="*/ 3510660 w 4724400"/>
              <a:gd name="connsiteY221" fmla="*/ 4966094 h 6857999"/>
              <a:gd name="connsiteX222" fmla="*/ 3757613 w 4724400"/>
              <a:gd name="connsiteY222" fmla="*/ 3936722 h 6857999"/>
              <a:gd name="connsiteX223" fmla="*/ 1701387 w 4724400"/>
              <a:gd name="connsiteY223" fmla="*/ 3919232 h 6857999"/>
              <a:gd name="connsiteX224" fmla="*/ 1136310 w 4724400"/>
              <a:gd name="connsiteY224" fmla="*/ 4068895 h 6857999"/>
              <a:gd name="connsiteX225" fmla="*/ 1784782 w 4724400"/>
              <a:gd name="connsiteY225" fmla="*/ 3927759 h 6857999"/>
              <a:gd name="connsiteX226" fmla="*/ 1701387 w 4724400"/>
              <a:gd name="connsiteY226" fmla="*/ 3919232 h 6857999"/>
              <a:gd name="connsiteX227" fmla="*/ 3733405 w 4724400"/>
              <a:gd name="connsiteY227" fmla="*/ 3900089 h 6857999"/>
              <a:gd name="connsiteX228" fmla="*/ 3500832 w 4724400"/>
              <a:gd name="connsiteY228" fmla="*/ 4885010 h 6857999"/>
              <a:gd name="connsiteX229" fmla="*/ 3552367 w 4724400"/>
              <a:gd name="connsiteY229" fmla="*/ 4735553 h 6857999"/>
              <a:gd name="connsiteX230" fmla="*/ 3567525 w 4724400"/>
              <a:gd name="connsiteY230" fmla="*/ 4695966 h 6857999"/>
              <a:gd name="connsiteX231" fmla="*/ 3602372 w 4724400"/>
              <a:gd name="connsiteY231" fmla="*/ 4603168 h 6857999"/>
              <a:gd name="connsiteX232" fmla="*/ 3684639 w 4724400"/>
              <a:gd name="connsiteY232" fmla="*/ 4192628 h 6857999"/>
              <a:gd name="connsiteX233" fmla="*/ 3733405 w 4724400"/>
              <a:gd name="connsiteY233" fmla="*/ 3900089 h 6857999"/>
              <a:gd name="connsiteX234" fmla="*/ 2800959 w 4724400"/>
              <a:gd name="connsiteY234" fmla="*/ 3871054 h 6857999"/>
              <a:gd name="connsiteX235" fmla="*/ 3026569 w 4724400"/>
              <a:gd name="connsiteY235" fmla="*/ 4520780 h 6857999"/>
              <a:gd name="connsiteX236" fmla="*/ 2889061 w 4724400"/>
              <a:gd name="connsiteY236" fmla="*/ 4157302 h 6857999"/>
              <a:gd name="connsiteX237" fmla="*/ 2800959 w 4724400"/>
              <a:gd name="connsiteY237" fmla="*/ 3871054 h 6857999"/>
              <a:gd name="connsiteX238" fmla="*/ 2809929 w 4724400"/>
              <a:gd name="connsiteY238" fmla="*/ 3701307 h 6857999"/>
              <a:gd name="connsiteX239" fmla="*/ 2809197 w 4724400"/>
              <a:gd name="connsiteY239" fmla="*/ 3708672 h 6857999"/>
              <a:gd name="connsiteX240" fmla="*/ 2918306 w 4724400"/>
              <a:gd name="connsiteY240" fmla="*/ 4147031 h 6857999"/>
              <a:gd name="connsiteX241" fmla="*/ 3068858 w 4724400"/>
              <a:gd name="connsiteY241" fmla="*/ 4544310 h 6857999"/>
              <a:gd name="connsiteX242" fmla="*/ 2968879 w 4724400"/>
              <a:gd name="connsiteY242" fmla="*/ 4144570 h 6857999"/>
              <a:gd name="connsiteX243" fmla="*/ 2809929 w 4724400"/>
              <a:gd name="connsiteY243" fmla="*/ 3701307 h 6857999"/>
              <a:gd name="connsiteX244" fmla="*/ 1867196 w 4724400"/>
              <a:gd name="connsiteY244" fmla="*/ 3456584 h 6857999"/>
              <a:gd name="connsiteX245" fmla="*/ 2183970 w 4724400"/>
              <a:gd name="connsiteY245" fmla="*/ 3826505 h 6857999"/>
              <a:gd name="connsiteX246" fmla="*/ 1867196 w 4724400"/>
              <a:gd name="connsiteY246" fmla="*/ 3456584 h 6857999"/>
              <a:gd name="connsiteX247" fmla="*/ 2322880 w 4724400"/>
              <a:gd name="connsiteY247" fmla="*/ 3078533 h 6857999"/>
              <a:gd name="connsiteX248" fmla="*/ 2295695 w 4724400"/>
              <a:gd name="connsiteY248" fmla="*/ 3245370 h 6857999"/>
              <a:gd name="connsiteX249" fmla="*/ 2268858 w 4724400"/>
              <a:gd name="connsiteY249" fmla="*/ 3758413 h 6857999"/>
              <a:gd name="connsiteX250" fmla="*/ 2295899 w 4724400"/>
              <a:gd name="connsiteY250" fmla="*/ 3528057 h 6857999"/>
              <a:gd name="connsiteX251" fmla="*/ 2326306 w 4724400"/>
              <a:gd name="connsiteY251" fmla="*/ 3231157 h 6857999"/>
              <a:gd name="connsiteX252" fmla="*/ 2324274 w 4724400"/>
              <a:gd name="connsiteY252" fmla="*/ 3142788 h 6857999"/>
              <a:gd name="connsiteX253" fmla="*/ 2322880 w 4724400"/>
              <a:gd name="connsiteY253" fmla="*/ 3078533 h 6857999"/>
              <a:gd name="connsiteX254" fmla="*/ 912797 w 4724400"/>
              <a:gd name="connsiteY254" fmla="*/ 2896659 h 6857999"/>
              <a:gd name="connsiteX255" fmla="*/ 1167201 w 4724400"/>
              <a:gd name="connsiteY255" fmla="*/ 3304169 h 6857999"/>
              <a:gd name="connsiteX256" fmla="*/ 1503848 w 4724400"/>
              <a:gd name="connsiteY256" fmla="*/ 3675946 h 6857999"/>
              <a:gd name="connsiteX257" fmla="*/ 1353091 w 4724400"/>
              <a:gd name="connsiteY257" fmla="*/ 3486482 h 6857999"/>
              <a:gd name="connsiteX258" fmla="*/ 1340012 w 4724400"/>
              <a:gd name="connsiteY258" fmla="*/ 3467256 h 6857999"/>
              <a:gd name="connsiteX259" fmla="*/ 1089196 w 4724400"/>
              <a:gd name="connsiteY259" fmla="*/ 3116474 h 6857999"/>
              <a:gd name="connsiteX260" fmla="*/ 959418 w 4724400"/>
              <a:gd name="connsiteY260" fmla="*/ 2948853 h 6857999"/>
              <a:gd name="connsiteX261" fmla="*/ 912797 w 4724400"/>
              <a:gd name="connsiteY261" fmla="*/ 2896659 h 6857999"/>
              <a:gd name="connsiteX262" fmla="*/ 2363420 w 4724400"/>
              <a:gd name="connsiteY262" fmla="*/ 2871730 h 6857999"/>
              <a:gd name="connsiteX263" fmla="*/ 2360107 w 4724400"/>
              <a:gd name="connsiteY263" fmla="*/ 2915231 h 6857999"/>
              <a:gd name="connsiteX264" fmla="*/ 2353099 w 4724400"/>
              <a:gd name="connsiteY264" fmla="*/ 3051540 h 6857999"/>
              <a:gd name="connsiteX265" fmla="*/ 2354925 w 4724400"/>
              <a:gd name="connsiteY265" fmla="*/ 3140814 h 6857999"/>
              <a:gd name="connsiteX266" fmla="*/ 2357104 w 4724400"/>
              <a:gd name="connsiteY266" fmla="*/ 3230628 h 6857999"/>
              <a:gd name="connsiteX267" fmla="*/ 2326221 w 4724400"/>
              <a:gd name="connsiteY267" fmla="*/ 3531652 h 6857999"/>
              <a:gd name="connsiteX268" fmla="*/ 2299836 w 4724400"/>
              <a:gd name="connsiteY268" fmla="*/ 3750864 h 6857999"/>
              <a:gd name="connsiteX269" fmla="*/ 2346877 w 4724400"/>
              <a:gd name="connsiteY269" fmla="*/ 3662531 h 6857999"/>
              <a:gd name="connsiteX270" fmla="*/ 2363420 w 4724400"/>
              <a:gd name="connsiteY270" fmla="*/ 2871730 h 6857999"/>
              <a:gd name="connsiteX271" fmla="*/ 912921 w 4724400"/>
              <a:gd name="connsiteY271" fmla="*/ 2850596 h 6857999"/>
              <a:gd name="connsiteX272" fmla="*/ 983846 w 4724400"/>
              <a:gd name="connsiteY272" fmla="*/ 2928627 h 6857999"/>
              <a:gd name="connsiteX273" fmla="*/ 1114669 w 4724400"/>
              <a:gd name="connsiteY273" fmla="*/ 3097880 h 6857999"/>
              <a:gd name="connsiteX274" fmla="*/ 1366183 w 4724400"/>
              <a:gd name="connsiteY274" fmla="*/ 3449753 h 6857999"/>
              <a:gd name="connsiteX275" fmla="*/ 1379263 w 4724400"/>
              <a:gd name="connsiteY275" fmla="*/ 3468981 h 6857999"/>
              <a:gd name="connsiteX276" fmla="*/ 1492446 w 4724400"/>
              <a:gd name="connsiteY276" fmla="*/ 3620389 h 6857999"/>
              <a:gd name="connsiteX277" fmla="*/ 912921 w 4724400"/>
              <a:gd name="connsiteY277" fmla="*/ 2850596 h 6857999"/>
              <a:gd name="connsiteX278" fmla="*/ 2386551 w 4724400"/>
              <a:gd name="connsiteY278" fmla="*/ 2642862 h 6857999"/>
              <a:gd name="connsiteX279" fmla="*/ 2403741 w 4724400"/>
              <a:gd name="connsiteY279" fmla="*/ 2659697 h 6857999"/>
              <a:gd name="connsiteX280" fmla="*/ 2499078 w 4724400"/>
              <a:gd name="connsiteY280" fmla="*/ 3423399 h 6857999"/>
              <a:gd name="connsiteX281" fmla="*/ 2413232 w 4724400"/>
              <a:gd name="connsiteY281" fmla="*/ 3700562 h 6857999"/>
              <a:gd name="connsiteX282" fmla="*/ 2428424 w 4724400"/>
              <a:gd name="connsiteY282" fmla="*/ 4178295 h 6857999"/>
              <a:gd name="connsiteX283" fmla="*/ 2927779 w 4724400"/>
              <a:gd name="connsiteY283" fmla="*/ 4531843 h 6857999"/>
              <a:gd name="connsiteX284" fmla="*/ 2758380 w 4724400"/>
              <a:gd name="connsiteY284" fmla="*/ 3561061 h 6857999"/>
              <a:gd name="connsiteX285" fmla="*/ 2846610 w 4724400"/>
              <a:gd name="connsiteY285" fmla="*/ 3538353 h 6857999"/>
              <a:gd name="connsiteX286" fmla="*/ 3106063 w 4724400"/>
              <a:gd name="connsiteY286" fmla="*/ 4271430 h 6857999"/>
              <a:gd name="connsiteX287" fmla="*/ 3116136 w 4724400"/>
              <a:gd name="connsiteY287" fmla="*/ 4688819 h 6857999"/>
              <a:gd name="connsiteX288" fmla="*/ 3412872 w 4724400"/>
              <a:gd name="connsiteY288" fmla="*/ 4966558 h 6857999"/>
              <a:gd name="connsiteX289" fmla="*/ 3763612 w 4724400"/>
              <a:gd name="connsiteY289" fmla="*/ 3645474 h 6857999"/>
              <a:gd name="connsiteX290" fmla="*/ 3850165 w 4724400"/>
              <a:gd name="connsiteY290" fmla="*/ 3638405 h 6857999"/>
              <a:gd name="connsiteX291" fmla="*/ 3515311 w 4724400"/>
              <a:gd name="connsiteY291" fmla="*/ 5051260 h 6857999"/>
              <a:gd name="connsiteX292" fmla="*/ 3501147 w 4724400"/>
              <a:gd name="connsiteY292" fmla="*/ 5059552 h 6857999"/>
              <a:gd name="connsiteX293" fmla="*/ 3790420 w 4724400"/>
              <a:gd name="connsiteY293" fmla="*/ 5401078 h 6857999"/>
              <a:gd name="connsiteX294" fmla="*/ 4221141 w 4724400"/>
              <a:gd name="connsiteY294" fmla="*/ 6045312 h 6857999"/>
              <a:gd name="connsiteX295" fmla="*/ 4326825 w 4724400"/>
              <a:gd name="connsiteY295" fmla="*/ 5681109 h 6857999"/>
              <a:gd name="connsiteX296" fmla="*/ 4325127 w 4724400"/>
              <a:gd name="connsiteY296" fmla="*/ 5669934 h 6857999"/>
              <a:gd name="connsiteX297" fmla="*/ 4309144 w 4724400"/>
              <a:gd name="connsiteY297" fmla="*/ 5671723 h 6857999"/>
              <a:gd name="connsiteX298" fmla="*/ 3974946 w 4724400"/>
              <a:gd name="connsiteY298" fmla="*/ 4736592 h 6857999"/>
              <a:gd name="connsiteX299" fmla="*/ 4060171 w 4724400"/>
              <a:gd name="connsiteY299" fmla="*/ 4704317 h 6857999"/>
              <a:gd name="connsiteX300" fmla="*/ 4383942 w 4724400"/>
              <a:gd name="connsiteY300" fmla="*/ 5463703 h 6857999"/>
              <a:gd name="connsiteX301" fmla="*/ 4654905 w 4724400"/>
              <a:gd name="connsiteY301" fmla="*/ 5156948 h 6857999"/>
              <a:gd name="connsiteX302" fmla="*/ 4724400 w 4724400"/>
              <a:gd name="connsiteY302" fmla="*/ 5098975 h 6857999"/>
              <a:gd name="connsiteX303" fmla="*/ 4724400 w 4724400"/>
              <a:gd name="connsiteY303" fmla="*/ 5160063 h 6857999"/>
              <a:gd name="connsiteX304" fmla="*/ 4687505 w 4724400"/>
              <a:gd name="connsiteY304" fmla="*/ 5191181 h 6857999"/>
              <a:gd name="connsiteX305" fmla="*/ 4451303 w 4724400"/>
              <a:gd name="connsiteY305" fmla="*/ 5491132 h 6857999"/>
              <a:gd name="connsiteX306" fmla="*/ 4599954 w 4724400"/>
              <a:gd name="connsiteY306" fmla="*/ 5317498 h 6857999"/>
              <a:gd name="connsiteX307" fmla="*/ 4724400 w 4724400"/>
              <a:gd name="connsiteY307" fmla="*/ 5211392 h 6857999"/>
              <a:gd name="connsiteX308" fmla="*/ 4724400 w 4724400"/>
              <a:gd name="connsiteY308" fmla="*/ 5251559 h 6857999"/>
              <a:gd name="connsiteX309" fmla="*/ 4619898 w 4724400"/>
              <a:gd name="connsiteY309" fmla="*/ 5340764 h 6857999"/>
              <a:gd name="connsiteX310" fmla="*/ 4473735 w 4724400"/>
              <a:gd name="connsiteY310" fmla="*/ 5512809 h 6857999"/>
              <a:gd name="connsiteX311" fmla="*/ 4430539 w 4724400"/>
              <a:gd name="connsiteY311" fmla="*/ 5592553 h 6857999"/>
              <a:gd name="connsiteX312" fmla="*/ 4569759 w 4724400"/>
              <a:gd name="connsiteY312" fmla="*/ 5482816 h 6857999"/>
              <a:gd name="connsiteX313" fmla="*/ 4724400 w 4724400"/>
              <a:gd name="connsiteY313" fmla="*/ 5330891 h 6857999"/>
              <a:gd name="connsiteX314" fmla="*/ 4724400 w 4724400"/>
              <a:gd name="connsiteY314" fmla="*/ 5402912 h 6857999"/>
              <a:gd name="connsiteX315" fmla="*/ 4586888 w 4724400"/>
              <a:gd name="connsiteY315" fmla="*/ 5533939 h 6857999"/>
              <a:gd name="connsiteX316" fmla="*/ 4413377 w 4724400"/>
              <a:gd name="connsiteY316" fmla="*/ 5674040 h 6857999"/>
              <a:gd name="connsiteX317" fmla="*/ 4412066 w 4724400"/>
              <a:gd name="connsiteY317" fmla="*/ 5675644 h 6857999"/>
              <a:gd name="connsiteX318" fmla="*/ 4406074 w 4724400"/>
              <a:gd name="connsiteY318" fmla="*/ 5683306 h 6857999"/>
              <a:gd name="connsiteX319" fmla="*/ 4271008 w 4724400"/>
              <a:gd name="connsiteY319" fmla="*/ 6118417 h 6857999"/>
              <a:gd name="connsiteX320" fmla="*/ 4265220 w 4724400"/>
              <a:gd name="connsiteY320" fmla="*/ 6125184 h 6857999"/>
              <a:gd name="connsiteX321" fmla="*/ 4590463 w 4724400"/>
              <a:gd name="connsiteY321" fmla="*/ 6805045 h 6857999"/>
              <a:gd name="connsiteX322" fmla="*/ 4610122 w 4724400"/>
              <a:gd name="connsiteY322" fmla="*/ 6857999 h 6857999"/>
              <a:gd name="connsiteX323" fmla="*/ 4513231 w 4724400"/>
              <a:gd name="connsiteY323" fmla="*/ 6857999 h 6857999"/>
              <a:gd name="connsiteX324" fmla="*/ 4374770 w 4724400"/>
              <a:gd name="connsiteY324" fmla="*/ 6532596 h 6857999"/>
              <a:gd name="connsiteX325" fmla="*/ 4339518 w 4724400"/>
              <a:gd name="connsiteY325" fmla="*/ 6461642 h 6857999"/>
              <a:gd name="connsiteX326" fmla="*/ 3884810 w 4724400"/>
              <a:gd name="connsiteY326" fmla="*/ 5682534 h 6857999"/>
              <a:gd name="connsiteX327" fmla="*/ 3876498 w 4724400"/>
              <a:gd name="connsiteY327" fmla="*/ 5681717 h 6857999"/>
              <a:gd name="connsiteX328" fmla="*/ 3263209 w 4724400"/>
              <a:gd name="connsiteY328" fmla="*/ 5585749 h 6857999"/>
              <a:gd name="connsiteX329" fmla="*/ 3245450 w 4724400"/>
              <a:gd name="connsiteY329" fmla="*/ 5593271 h 6857999"/>
              <a:gd name="connsiteX330" fmla="*/ 1952592 w 4724400"/>
              <a:gd name="connsiteY330" fmla="*/ 5692050 h 6857999"/>
              <a:gd name="connsiteX331" fmla="*/ 1936466 w 4724400"/>
              <a:gd name="connsiteY331" fmla="*/ 5671708 h 6857999"/>
              <a:gd name="connsiteX332" fmla="*/ 3244709 w 4724400"/>
              <a:gd name="connsiteY332" fmla="*/ 5538562 h 6857999"/>
              <a:gd name="connsiteX333" fmla="*/ 3823886 w 4724400"/>
              <a:gd name="connsiteY333" fmla="*/ 5595804 h 6857999"/>
              <a:gd name="connsiteX334" fmla="*/ 3709024 w 4724400"/>
              <a:gd name="connsiteY334" fmla="*/ 5439340 h 6857999"/>
              <a:gd name="connsiteX335" fmla="*/ 3198362 w 4724400"/>
              <a:gd name="connsiteY335" fmla="*/ 4874588 h 6857999"/>
              <a:gd name="connsiteX336" fmla="*/ 3179417 w 4724400"/>
              <a:gd name="connsiteY336" fmla="*/ 4879047 h 6857999"/>
              <a:gd name="connsiteX337" fmla="*/ 2639496 w 4724400"/>
              <a:gd name="connsiteY337" fmla="*/ 4989072 h 6857999"/>
              <a:gd name="connsiteX338" fmla="*/ 1972353 w 4724400"/>
              <a:gd name="connsiteY338" fmla="*/ 4909921 h 6857999"/>
              <a:gd name="connsiteX339" fmla="*/ 2002679 w 4724400"/>
              <a:gd name="connsiteY339" fmla="*/ 4872131 h 6857999"/>
              <a:gd name="connsiteX340" fmla="*/ 3097424 w 4724400"/>
              <a:gd name="connsiteY340" fmla="*/ 4781269 h 6857999"/>
              <a:gd name="connsiteX341" fmla="*/ 2454890 w 4724400"/>
              <a:gd name="connsiteY341" fmla="*/ 4287833 h 6857999"/>
              <a:gd name="connsiteX342" fmla="*/ 2452881 w 4724400"/>
              <a:gd name="connsiteY342" fmla="*/ 4288346 h 6857999"/>
              <a:gd name="connsiteX343" fmla="*/ 2448527 w 4724400"/>
              <a:gd name="connsiteY343" fmla="*/ 4288836 h 6857999"/>
              <a:gd name="connsiteX344" fmla="*/ 2323525 w 4724400"/>
              <a:gd name="connsiteY344" fmla="*/ 4367248 h 6857999"/>
              <a:gd name="connsiteX345" fmla="*/ 2060764 w 4724400"/>
              <a:gd name="connsiteY345" fmla="*/ 4451767 h 6857999"/>
              <a:gd name="connsiteX346" fmla="*/ 1162250 w 4724400"/>
              <a:gd name="connsiteY346" fmla="*/ 4613329 h 6857999"/>
              <a:gd name="connsiteX347" fmla="*/ 1132639 w 4724400"/>
              <a:gd name="connsiteY347" fmla="*/ 4596243 h 6857999"/>
              <a:gd name="connsiteX348" fmla="*/ 2293970 w 4724400"/>
              <a:gd name="connsiteY348" fmla="*/ 4182283 h 6857999"/>
              <a:gd name="connsiteX349" fmla="*/ 1900637 w 4724400"/>
              <a:gd name="connsiteY349" fmla="*/ 3949470 h 6857999"/>
              <a:gd name="connsiteX350" fmla="*/ 1887014 w 4724400"/>
              <a:gd name="connsiteY350" fmla="*/ 3951288 h 6857999"/>
              <a:gd name="connsiteX351" fmla="*/ 896751 w 4724400"/>
              <a:gd name="connsiteY351" fmla="*/ 4159267 h 6857999"/>
              <a:gd name="connsiteX352" fmla="*/ 918967 w 4724400"/>
              <a:gd name="connsiteY352" fmla="*/ 4119760 h 6857999"/>
              <a:gd name="connsiteX353" fmla="*/ 1764113 w 4724400"/>
              <a:gd name="connsiteY353" fmla="*/ 3873539 h 6857999"/>
              <a:gd name="connsiteX354" fmla="*/ 1555701 w 4724400"/>
              <a:gd name="connsiteY354" fmla="*/ 3763109 h 6857999"/>
              <a:gd name="connsiteX355" fmla="*/ 1542956 w 4724400"/>
              <a:gd name="connsiteY355" fmla="*/ 3758998 h 6857999"/>
              <a:gd name="connsiteX356" fmla="*/ 1136724 w 4724400"/>
              <a:gd name="connsiteY356" fmla="*/ 3417171 h 6857999"/>
              <a:gd name="connsiteX357" fmla="*/ 750977 w 4724400"/>
              <a:gd name="connsiteY357" fmla="*/ 2770227 h 6857999"/>
              <a:gd name="connsiteX358" fmla="*/ 755174 w 4724400"/>
              <a:gd name="connsiteY358" fmla="*/ 2749954 h 6857999"/>
              <a:gd name="connsiteX359" fmla="*/ 830023 w 4724400"/>
              <a:gd name="connsiteY359" fmla="*/ 2731935 h 6857999"/>
              <a:gd name="connsiteX360" fmla="*/ 1623018 w 4724400"/>
              <a:gd name="connsiteY360" fmla="*/ 3716225 h 6857999"/>
              <a:gd name="connsiteX361" fmla="*/ 2294841 w 4724400"/>
              <a:gd name="connsiteY361" fmla="*/ 4093587 h 6857999"/>
              <a:gd name="connsiteX362" fmla="*/ 2250226 w 4724400"/>
              <a:gd name="connsiteY362" fmla="*/ 3916719 h 6857999"/>
              <a:gd name="connsiteX363" fmla="*/ 2245523 w 4724400"/>
              <a:gd name="connsiteY363" fmla="*/ 3916663 h 6857999"/>
              <a:gd name="connsiteX364" fmla="*/ 1707994 w 4724400"/>
              <a:gd name="connsiteY364" fmla="*/ 3326950 h 6857999"/>
              <a:gd name="connsiteX365" fmla="*/ 1786341 w 4724400"/>
              <a:gd name="connsiteY365" fmla="*/ 3287566 h 6857999"/>
              <a:gd name="connsiteX366" fmla="*/ 2158071 w 4724400"/>
              <a:gd name="connsiteY366" fmla="*/ 3639960 h 6857999"/>
              <a:gd name="connsiteX367" fmla="*/ 2189281 w 4724400"/>
              <a:gd name="connsiteY367" fmla="*/ 3333361 h 6857999"/>
              <a:gd name="connsiteX368" fmla="*/ 2314466 w 4724400"/>
              <a:gd name="connsiteY368" fmla="*/ 2680771 h 6857999"/>
              <a:gd name="connsiteX369" fmla="*/ 2386551 w 4724400"/>
              <a:gd name="connsiteY369" fmla="*/ 2642862 h 6857999"/>
              <a:gd name="connsiteX370" fmla="*/ 3646699 w 4724400"/>
              <a:gd name="connsiteY370" fmla="*/ 2390555 h 6857999"/>
              <a:gd name="connsiteX371" fmla="*/ 3645773 w 4724400"/>
              <a:gd name="connsiteY371" fmla="*/ 2392739 h 6857999"/>
              <a:gd name="connsiteX372" fmla="*/ 3649597 w 4724400"/>
              <a:gd name="connsiteY372" fmla="*/ 2394358 h 6857999"/>
              <a:gd name="connsiteX373" fmla="*/ 3646699 w 4724400"/>
              <a:gd name="connsiteY373" fmla="*/ 2390555 h 6857999"/>
              <a:gd name="connsiteX374" fmla="*/ 3038676 w 4724400"/>
              <a:gd name="connsiteY374" fmla="*/ 2118977 h 6857999"/>
              <a:gd name="connsiteX375" fmla="*/ 2963942 w 4724400"/>
              <a:gd name="connsiteY375" fmla="*/ 2525128 h 6857999"/>
              <a:gd name="connsiteX376" fmla="*/ 2923775 w 4724400"/>
              <a:gd name="connsiteY376" fmla="*/ 2667145 h 6857999"/>
              <a:gd name="connsiteX377" fmla="*/ 2887447 w 4724400"/>
              <a:gd name="connsiteY377" fmla="*/ 2832031 h 6857999"/>
              <a:gd name="connsiteX378" fmla="*/ 2868480 w 4724400"/>
              <a:gd name="connsiteY378" fmla="*/ 2927011 h 6857999"/>
              <a:gd name="connsiteX379" fmla="*/ 2921794 w 4724400"/>
              <a:gd name="connsiteY379" fmla="*/ 2782834 h 6857999"/>
              <a:gd name="connsiteX380" fmla="*/ 3038676 w 4724400"/>
              <a:gd name="connsiteY380" fmla="*/ 2118977 h 6857999"/>
              <a:gd name="connsiteX381" fmla="*/ 4070579 w 4724400"/>
              <a:gd name="connsiteY381" fmla="*/ 2090376 h 6857999"/>
              <a:gd name="connsiteX382" fmla="*/ 4109879 w 4724400"/>
              <a:gd name="connsiteY382" fmla="*/ 2228695 h 6857999"/>
              <a:gd name="connsiteX383" fmla="*/ 4119154 w 4724400"/>
              <a:gd name="connsiteY383" fmla="*/ 2266098 h 6857999"/>
              <a:gd name="connsiteX384" fmla="*/ 4141411 w 4724400"/>
              <a:gd name="connsiteY384" fmla="*/ 2353427 h 6857999"/>
              <a:gd name="connsiteX385" fmla="*/ 4293979 w 4724400"/>
              <a:gd name="connsiteY385" fmla="*/ 2703223 h 6857999"/>
              <a:gd name="connsiteX386" fmla="*/ 4410111 w 4724400"/>
              <a:gd name="connsiteY386" fmla="*/ 2947465 h 6857999"/>
              <a:gd name="connsiteX387" fmla="*/ 4070579 w 4724400"/>
              <a:gd name="connsiteY387" fmla="*/ 2090376 h 6857999"/>
              <a:gd name="connsiteX388" fmla="*/ 4020821 w 4724400"/>
              <a:gd name="connsiteY388" fmla="*/ 2034549 h 6857999"/>
              <a:gd name="connsiteX389" fmla="*/ 4372756 w 4724400"/>
              <a:gd name="connsiteY389" fmla="*/ 2932293 h 6857999"/>
              <a:gd name="connsiteX390" fmla="*/ 4268731 w 4724400"/>
              <a:gd name="connsiteY390" fmla="*/ 2715710 h 6857999"/>
              <a:gd name="connsiteX391" fmla="*/ 4113960 w 4724400"/>
              <a:gd name="connsiteY391" fmla="*/ 2360474 h 6857999"/>
              <a:gd name="connsiteX392" fmla="*/ 4090842 w 4724400"/>
              <a:gd name="connsiteY392" fmla="*/ 2272139 h 6857999"/>
              <a:gd name="connsiteX393" fmla="*/ 4081569 w 4724400"/>
              <a:gd name="connsiteY393" fmla="*/ 2234734 h 6857999"/>
              <a:gd name="connsiteX394" fmla="*/ 4020821 w 4724400"/>
              <a:gd name="connsiteY394" fmla="*/ 2034549 h 6857999"/>
              <a:gd name="connsiteX395" fmla="*/ 3001316 w 4724400"/>
              <a:gd name="connsiteY395" fmla="*/ 2032338 h 6857999"/>
              <a:gd name="connsiteX396" fmla="*/ 2953880 w 4724400"/>
              <a:gd name="connsiteY396" fmla="*/ 2185446 h 6857999"/>
              <a:gd name="connsiteX397" fmla="*/ 2883664 w 4724400"/>
              <a:gd name="connsiteY397" fmla="*/ 2591574 h 6857999"/>
              <a:gd name="connsiteX398" fmla="*/ 2826885 w 4724400"/>
              <a:gd name="connsiteY398" fmla="*/ 2991809 h 6857999"/>
              <a:gd name="connsiteX399" fmla="*/ 2860250 w 4724400"/>
              <a:gd name="connsiteY399" fmla="*/ 2826310 h 6857999"/>
              <a:gd name="connsiteX400" fmla="*/ 2896499 w 4724400"/>
              <a:gd name="connsiteY400" fmla="*/ 2660098 h 6857999"/>
              <a:gd name="connsiteX401" fmla="*/ 2937125 w 4724400"/>
              <a:gd name="connsiteY401" fmla="*/ 2516991 h 6857999"/>
              <a:gd name="connsiteX402" fmla="*/ 3010471 w 4724400"/>
              <a:gd name="connsiteY402" fmla="*/ 2114122 h 6857999"/>
              <a:gd name="connsiteX403" fmla="*/ 3001316 w 4724400"/>
              <a:gd name="connsiteY403" fmla="*/ 2032338 h 6857999"/>
              <a:gd name="connsiteX404" fmla="*/ 3105532 w 4724400"/>
              <a:gd name="connsiteY404" fmla="*/ 1991479 h 6857999"/>
              <a:gd name="connsiteX405" fmla="*/ 3599280 w 4724400"/>
              <a:gd name="connsiteY405" fmla="*/ 2371770 h 6857999"/>
              <a:gd name="connsiteX406" fmla="*/ 3105532 w 4724400"/>
              <a:gd name="connsiteY406" fmla="*/ 1991479 h 6857999"/>
              <a:gd name="connsiteX407" fmla="*/ 3111169 w 4724400"/>
              <a:gd name="connsiteY407" fmla="*/ 1962963 h 6857999"/>
              <a:gd name="connsiteX408" fmla="*/ 3606223 w 4724400"/>
              <a:gd name="connsiteY408" fmla="*/ 2338658 h 6857999"/>
              <a:gd name="connsiteX409" fmla="*/ 3111169 w 4724400"/>
              <a:gd name="connsiteY409" fmla="*/ 1962963 h 6857999"/>
              <a:gd name="connsiteX410" fmla="*/ 2050698 w 4724400"/>
              <a:gd name="connsiteY410" fmla="*/ 1338235 h 6857999"/>
              <a:gd name="connsiteX411" fmla="*/ 2370409 w 4724400"/>
              <a:gd name="connsiteY411" fmla="*/ 2272553 h 6857999"/>
              <a:gd name="connsiteX412" fmla="*/ 2338306 w 4724400"/>
              <a:gd name="connsiteY412" fmla="*/ 2159819 h 6857999"/>
              <a:gd name="connsiteX413" fmla="*/ 2334023 w 4724400"/>
              <a:gd name="connsiteY413" fmla="*/ 2142555 h 6857999"/>
              <a:gd name="connsiteX414" fmla="*/ 2161071 w 4724400"/>
              <a:gd name="connsiteY414" fmla="*/ 1617375 h 6857999"/>
              <a:gd name="connsiteX415" fmla="*/ 2130699 w 4724400"/>
              <a:gd name="connsiteY415" fmla="*/ 1544643 h 6857999"/>
              <a:gd name="connsiteX416" fmla="*/ 2050698 w 4724400"/>
              <a:gd name="connsiteY416" fmla="*/ 1338235 h 6857999"/>
              <a:gd name="connsiteX417" fmla="*/ 2060478 w 4724400"/>
              <a:gd name="connsiteY417" fmla="*/ 1278636 h 6857999"/>
              <a:gd name="connsiteX418" fmla="*/ 2156346 w 4724400"/>
              <a:gd name="connsiteY418" fmla="*/ 1534260 h 6857999"/>
              <a:gd name="connsiteX419" fmla="*/ 2187258 w 4724400"/>
              <a:gd name="connsiteY419" fmla="*/ 1607218 h 6857999"/>
              <a:gd name="connsiteX420" fmla="*/ 2358704 w 4724400"/>
              <a:gd name="connsiteY420" fmla="*/ 2125320 h 6857999"/>
              <a:gd name="connsiteX421" fmla="*/ 2233598 w 4724400"/>
              <a:gd name="connsiteY421" fmla="*/ 1646797 h 6857999"/>
              <a:gd name="connsiteX422" fmla="*/ 2060478 w 4724400"/>
              <a:gd name="connsiteY422" fmla="*/ 1278636 h 6857999"/>
              <a:gd name="connsiteX423" fmla="*/ 1974152 w 4724400"/>
              <a:gd name="connsiteY423" fmla="*/ 1245311 h 6857999"/>
              <a:gd name="connsiteX424" fmla="*/ 1811379 w 4724400"/>
              <a:gd name="connsiteY424" fmla="*/ 1406236 h 6857999"/>
              <a:gd name="connsiteX425" fmla="*/ 1767940 w 4724400"/>
              <a:gd name="connsiteY425" fmla="*/ 1546869 h 6857999"/>
              <a:gd name="connsiteX426" fmla="*/ 1796474 w 4724400"/>
              <a:gd name="connsiteY426" fmla="*/ 1557016 h 6857999"/>
              <a:gd name="connsiteX427" fmla="*/ 1974152 w 4724400"/>
              <a:gd name="connsiteY427" fmla="*/ 1245311 h 6857999"/>
              <a:gd name="connsiteX428" fmla="*/ 4681531 w 4724400"/>
              <a:gd name="connsiteY428" fmla="*/ 959050 h 6857999"/>
              <a:gd name="connsiteX429" fmla="*/ 4638064 w 4724400"/>
              <a:gd name="connsiteY429" fmla="*/ 1006960 h 6857999"/>
              <a:gd name="connsiteX430" fmla="*/ 4415502 w 4724400"/>
              <a:gd name="connsiteY430" fmla="*/ 1184424 h 6857999"/>
              <a:gd name="connsiteX431" fmla="*/ 4197574 w 4724400"/>
              <a:gd name="connsiteY431" fmla="*/ 1317493 h 6857999"/>
              <a:gd name="connsiteX432" fmla="*/ 4122737 w 4724400"/>
              <a:gd name="connsiteY432" fmla="*/ 1348256 h 6857999"/>
              <a:gd name="connsiteX433" fmla="*/ 4024988 w 4724400"/>
              <a:gd name="connsiteY433" fmla="*/ 1390573 h 6857999"/>
              <a:gd name="connsiteX434" fmla="*/ 4421265 w 4724400"/>
              <a:gd name="connsiteY434" fmla="*/ 1220988 h 6857999"/>
              <a:gd name="connsiteX435" fmla="*/ 4681531 w 4724400"/>
              <a:gd name="connsiteY435" fmla="*/ 959050 h 6857999"/>
              <a:gd name="connsiteX436" fmla="*/ 4722484 w 4724400"/>
              <a:gd name="connsiteY436" fmla="*/ 854709 h 6857999"/>
              <a:gd name="connsiteX437" fmla="*/ 4695347 w 4724400"/>
              <a:gd name="connsiteY437" fmla="*/ 879275 h 6857999"/>
              <a:gd name="connsiteX438" fmla="*/ 4253878 w 4724400"/>
              <a:gd name="connsiteY438" fmla="*/ 1216434 h 6857999"/>
              <a:gd name="connsiteX439" fmla="*/ 4213112 w 4724400"/>
              <a:gd name="connsiteY439" fmla="*/ 1239730 h 6857999"/>
              <a:gd name="connsiteX440" fmla="*/ 4037747 w 4724400"/>
              <a:gd name="connsiteY440" fmla="*/ 1352837 h 6857999"/>
              <a:gd name="connsiteX441" fmla="*/ 4113362 w 4724400"/>
              <a:gd name="connsiteY441" fmla="*/ 1321759 h 6857999"/>
              <a:gd name="connsiteX442" fmla="*/ 4186634 w 4724400"/>
              <a:gd name="connsiteY442" fmla="*/ 1291618 h 6857999"/>
              <a:gd name="connsiteX443" fmla="*/ 4399674 w 4724400"/>
              <a:gd name="connsiteY443" fmla="*/ 1160983 h 6857999"/>
              <a:gd name="connsiteX444" fmla="*/ 4618435 w 4724400"/>
              <a:gd name="connsiteY444" fmla="*/ 986418 h 6857999"/>
              <a:gd name="connsiteX445" fmla="*/ 4722484 w 4724400"/>
              <a:gd name="connsiteY445" fmla="*/ 854709 h 6857999"/>
              <a:gd name="connsiteX446" fmla="*/ 1456504 w 4724400"/>
              <a:gd name="connsiteY446" fmla="*/ 777000 h 6857999"/>
              <a:gd name="connsiteX447" fmla="*/ 1454399 w 4724400"/>
              <a:gd name="connsiteY447" fmla="*/ 794136 h 6857999"/>
              <a:gd name="connsiteX448" fmla="*/ 1448466 w 4724400"/>
              <a:gd name="connsiteY448" fmla="*/ 843129 h 6857999"/>
              <a:gd name="connsiteX449" fmla="*/ 1442252 w 4724400"/>
              <a:gd name="connsiteY449" fmla="*/ 1005313 h 6857999"/>
              <a:gd name="connsiteX450" fmla="*/ 1469382 w 4724400"/>
              <a:gd name="connsiteY450" fmla="*/ 1614896 h 6857999"/>
              <a:gd name="connsiteX451" fmla="*/ 1472106 w 4724400"/>
              <a:gd name="connsiteY451" fmla="*/ 1632791 h 6857999"/>
              <a:gd name="connsiteX452" fmla="*/ 1479091 w 4724400"/>
              <a:gd name="connsiteY452" fmla="*/ 1680170 h 6857999"/>
              <a:gd name="connsiteX453" fmla="*/ 1480043 w 4724400"/>
              <a:gd name="connsiteY453" fmla="*/ 1649028 h 6857999"/>
              <a:gd name="connsiteX454" fmla="*/ 1464087 w 4724400"/>
              <a:gd name="connsiteY454" fmla="*/ 871628 h 6857999"/>
              <a:gd name="connsiteX455" fmla="*/ 1462204 w 4724400"/>
              <a:gd name="connsiteY455" fmla="*/ 850229 h 6857999"/>
              <a:gd name="connsiteX456" fmla="*/ 1456504 w 4724400"/>
              <a:gd name="connsiteY456" fmla="*/ 777000 h 6857999"/>
              <a:gd name="connsiteX457" fmla="*/ 1483619 w 4724400"/>
              <a:gd name="connsiteY457" fmla="*/ 764662 h 6857999"/>
              <a:gd name="connsiteX458" fmla="*/ 1489670 w 4724400"/>
              <a:gd name="connsiteY458" fmla="*/ 847698 h 6857999"/>
              <a:gd name="connsiteX459" fmla="*/ 1491553 w 4724400"/>
              <a:gd name="connsiteY459" fmla="*/ 869097 h 6857999"/>
              <a:gd name="connsiteX460" fmla="*/ 1508481 w 4724400"/>
              <a:gd name="connsiteY460" fmla="*/ 1619865 h 6857999"/>
              <a:gd name="connsiteX461" fmla="*/ 1483619 w 4724400"/>
              <a:gd name="connsiteY461" fmla="*/ 764662 h 6857999"/>
              <a:gd name="connsiteX462" fmla="*/ 1430481 w 4724400"/>
              <a:gd name="connsiteY462" fmla="*/ 630137 h 6857999"/>
              <a:gd name="connsiteX463" fmla="*/ 1442495 w 4724400"/>
              <a:gd name="connsiteY463" fmla="*/ 1626691 h 6857999"/>
              <a:gd name="connsiteX464" fmla="*/ 1441222 w 4724400"/>
              <a:gd name="connsiteY464" fmla="*/ 1619067 h 6857999"/>
              <a:gd name="connsiteX465" fmla="*/ 1414069 w 4724400"/>
              <a:gd name="connsiteY465" fmla="*/ 1004967 h 6857999"/>
              <a:gd name="connsiteX466" fmla="*/ 1420665 w 4724400"/>
              <a:gd name="connsiteY466" fmla="*/ 840369 h 6857999"/>
              <a:gd name="connsiteX467" fmla="*/ 1426829 w 4724400"/>
              <a:gd name="connsiteY467" fmla="*/ 790831 h 6857999"/>
              <a:gd name="connsiteX468" fmla="*/ 1430481 w 4724400"/>
              <a:gd name="connsiteY468" fmla="*/ 630137 h 6857999"/>
              <a:gd name="connsiteX469" fmla="*/ 4023796 w 4724400"/>
              <a:gd name="connsiteY469" fmla="*/ 623931 h 6857999"/>
              <a:gd name="connsiteX470" fmla="*/ 3945729 w 4724400"/>
              <a:gd name="connsiteY470" fmla="*/ 662344 h 6857999"/>
              <a:gd name="connsiteX471" fmla="*/ 3498947 w 4724400"/>
              <a:gd name="connsiteY471" fmla="*/ 818916 h 6857999"/>
              <a:gd name="connsiteX472" fmla="*/ 3031283 w 4724400"/>
              <a:gd name="connsiteY472" fmla="*/ 1111507 h 6857999"/>
              <a:gd name="connsiteX473" fmla="*/ 3203692 w 4724400"/>
              <a:gd name="connsiteY473" fmla="*/ 1035777 h 6857999"/>
              <a:gd name="connsiteX474" fmla="*/ 3218294 w 4724400"/>
              <a:gd name="connsiteY474" fmla="*/ 1027151 h 6857999"/>
              <a:gd name="connsiteX475" fmla="*/ 3636737 w 4724400"/>
              <a:gd name="connsiteY475" fmla="*/ 817377 h 6857999"/>
              <a:gd name="connsiteX476" fmla="*/ 4023796 w 4724400"/>
              <a:gd name="connsiteY476" fmla="*/ 623931 h 6857999"/>
              <a:gd name="connsiteX477" fmla="*/ 3311704 w 4724400"/>
              <a:gd name="connsiteY477" fmla="*/ 584486 h 6857999"/>
              <a:gd name="connsiteX478" fmla="*/ 3190778 w 4724400"/>
              <a:gd name="connsiteY478" fmla="*/ 772788 h 6857999"/>
              <a:gd name="connsiteX479" fmla="*/ 3007981 w 4724400"/>
              <a:gd name="connsiteY479" fmla="*/ 1070739 h 6857999"/>
              <a:gd name="connsiteX480" fmla="*/ 3267578 w 4724400"/>
              <a:gd name="connsiteY480" fmla="*/ 693281 h 6857999"/>
              <a:gd name="connsiteX481" fmla="*/ 2664888 w 4724400"/>
              <a:gd name="connsiteY481" fmla="*/ 518596 h 6857999"/>
              <a:gd name="connsiteX482" fmla="*/ 2411865 w 4724400"/>
              <a:gd name="connsiteY482" fmla="*/ 567273 h 6857999"/>
              <a:gd name="connsiteX483" fmla="*/ 1896643 w 4724400"/>
              <a:gd name="connsiteY483" fmla="*/ 809468 h 6857999"/>
              <a:gd name="connsiteX484" fmla="*/ 1899055 w 4724400"/>
              <a:gd name="connsiteY484" fmla="*/ 809848 h 6857999"/>
              <a:gd name="connsiteX485" fmla="*/ 2446633 w 4724400"/>
              <a:gd name="connsiteY485" fmla="*/ 596159 h 6857999"/>
              <a:gd name="connsiteX486" fmla="*/ 2796924 w 4724400"/>
              <a:gd name="connsiteY486" fmla="*/ 501747 h 6857999"/>
              <a:gd name="connsiteX487" fmla="*/ 2455237 w 4724400"/>
              <a:gd name="connsiteY487" fmla="*/ 622979 h 6857999"/>
              <a:gd name="connsiteX488" fmla="*/ 1949308 w 4724400"/>
              <a:gd name="connsiteY488" fmla="*/ 818889 h 6857999"/>
              <a:gd name="connsiteX489" fmla="*/ 1950634 w 4724400"/>
              <a:gd name="connsiteY489" fmla="*/ 818810 h 6857999"/>
              <a:gd name="connsiteX490" fmla="*/ 2796924 w 4724400"/>
              <a:gd name="connsiteY490" fmla="*/ 501747 h 6857999"/>
              <a:gd name="connsiteX491" fmla="*/ 3335099 w 4724400"/>
              <a:gd name="connsiteY491" fmla="*/ 488163 h 6857999"/>
              <a:gd name="connsiteX492" fmla="*/ 3151139 w 4724400"/>
              <a:gd name="connsiteY492" fmla="*/ 734118 h 6857999"/>
              <a:gd name="connsiteX493" fmla="*/ 3136980 w 4724400"/>
              <a:gd name="connsiteY493" fmla="*/ 753877 h 6857999"/>
              <a:gd name="connsiteX494" fmla="*/ 3062043 w 4724400"/>
              <a:gd name="connsiteY494" fmla="*/ 867004 h 6857999"/>
              <a:gd name="connsiteX495" fmla="*/ 2994594 w 4724400"/>
              <a:gd name="connsiteY495" fmla="*/ 1035452 h 6857999"/>
              <a:gd name="connsiteX496" fmla="*/ 3167517 w 4724400"/>
              <a:gd name="connsiteY496" fmla="*/ 757788 h 6857999"/>
              <a:gd name="connsiteX497" fmla="*/ 3335099 w 4724400"/>
              <a:gd name="connsiteY497" fmla="*/ 488163 h 6857999"/>
              <a:gd name="connsiteX498" fmla="*/ 2891507 w 4724400"/>
              <a:gd name="connsiteY498" fmla="*/ 485136 h 6857999"/>
              <a:gd name="connsiteX499" fmla="*/ 2047508 w 4724400"/>
              <a:gd name="connsiteY499" fmla="*/ 825701 h 6857999"/>
              <a:gd name="connsiteX500" fmla="*/ 2891507 w 4724400"/>
              <a:gd name="connsiteY500" fmla="*/ 485136 h 6857999"/>
              <a:gd name="connsiteX501" fmla="*/ 4418489 w 4724400"/>
              <a:gd name="connsiteY501" fmla="*/ 483936 h 6857999"/>
              <a:gd name="connsiteX502" fmla="*/ 4155290 w 4724400"/>
              <a:gd name="connsiteY502" fmla="*/ 661575 h 6857999"/>
              <a:gd name="connsiteX503" fmla="*/ 3571040 w 4724400"/>
              <a:gd name="connsiteY503" fmla="*/ 996875 h 6857999"/>
              <a:gd name="connsiteX504" fmla="*/ 3093710 w 4724400"/>
              <a:gd name="connsiteY504" fmla="*/ 1145020 h 6857999"/>
              <a:gd name="connsiteX505" fmla="*/ 3207527 w 4724400"/>
              <a:gd name="connsiteY505" fmla="*/ 1163586 h 6857999"/>
              <a:gd name="connsiteX506" fmla="*/ 3652751 w 4724400"/>
              <a:gd name="connsiteY506" fmla="*/ 990907 h 6857999"/>
              <a:gd name="connsiteX507" fmla="*/ 4180906 w 4724400"/>
              <a:gd name="connsiteY507" fmla="*/ 680145 h 6857999"/>
              <a:gd name="connsiteX508" fmla="*/ 4418489 w 4724400"/>
              <a:gd name="connsiteY508" fmla="*/ 483936 h 6857999"/>
              <a:gd name="connsiteX509" fmla="*/ 3316944 w 4724400"/>
              <a:gd name="connsiteY509" fmla="*/ 465669 h 6857999"/>
              <a:gd name="connsiteX510" fmla="*/ 2958819 w 4724400"/>
              <a:gd name="connsiteY510" fmla="*/ 1062158 h 6857999"/>
              <a:gd name="connsiteX511" fmla="*/ 3004132 w 4724400"/>
              <a:gd name="connsiteY511" fmla="*/ 921679 h 6857999"/>
              <a:gd name="connsiteX512" fmla="*/ 3037224 w 4724400"/>
              <a:gd name="connsiteY512" fmla="*/ 852631 h 6857999"/>
              <a:gd name="connsiteX513" fmla="*/ 3114637 w 4724400"/>
              <a:gd name="connsiteY513" fmla="*/ 736692 h 6857999"/>
              <a:gd name="connsiteX514" fmla="*/ 3128801 w 4724400"/>
              <a:gd name="connsiteY514" fmla="*/ 716935 h 6857999"/>
              <a:gd name="connsiteX515" fmla="*/ 3316944 w 4724400"/>
              <a:gd name="connsiteY515" fmla="*/ 465669 h 6857999"/>
              <a:gd name="connsiteX516" fmla="*/ 4448894 w 4724400"/>
              <a:gd name="connsiteY516" fmla="*/ 422768 h 6857999"/>
              <a:gd name="connsiteX517" fmla="*/ 4235585 w 4724400"/>
              <a:gd name="connsiteY517" fmla="*/ 528178 h 6857999"/>
              <a:gd name="connsiteX518" fmla="*/ 4213155 w 4724400"/>
              <a:gd name="connsiteY518" fmla="*/ 543149 h 6857999"/>
              <a:gd name="connsiteX519" fmla="*/ 3649218 w 4724400"/>
              <a:gd name="connsiteY519" fmla="*/ 842623 h 6857999"/>
              <a:gd name="connsiteX520" fmla="*/ 3232564 w 4724400"/>
              <a:gd name="connsiteY520" fmla="*/ 1051220 h 6857999"/>
              <a:gd name="connsiteX521" fmla="*/ 3217970 w 4724400"/>
              <a:gd name="connsiteY521" fmla="*/ 1059849 h 6857999"/>
              <a:gd name="connsiteX522" fmla="*/ 3116688 w 4724400"/>
              <a:gd name="connsiteY522" fmla="*/ 1113543 h 6857999"/>
              <a:gd name="connsiteX523" fmla="*/ 3559098 w 4724400"/>
              <a:gd name="connsiteY523" fmla="*/ 971858 h 6857999"/>
              <a:gd name="connsiteX524" fmla="*/ 4140004 w 4724400"/>
              <a:gd name="connsiteY524" fmla="*/ 638368 h 6857999"/>
              <a:gd name="connsiteX525" fmla="*/ 4451852 w 4724400"/>
              <a:gd name="connsiteY525" fmla="*/ 423380 h 6857999"/>
              <a:gd name="connsiteX526" fmla="*/ 4448894 w 4724400"/>
              <a:gd name="connsiteY526" fmla="*/ 422768 h 6857999"/>
              <a:gd name="connsiteX527" fmla="*/ 680568 w 4724400"/>
              <a:gd name="connsiteY527" fmla="*/ 416949 h 6857999"/>
              <a:gd name="connsiteX528" fmla="*/ 394452 w 4724400"/>
              <a:gd name="connsiteY528" fmla="*/ 694330 h 6857999"/>
              <a:gd name="connsiteX529" fmla="*/ 340402 w 4724400"/>
              <a:gd name="connsiteY529" fmla="*/ 759654 h 6857999"/>
              <a:gd name="connsiteX530" fmla="*/ 827699 w 4724400"/>
              <a:gd name="connsiteY530" fmla="*/ 416143 h 6857999"/>
              <a:gd name="connsiteX531" fmla="*/ 841524 w 4724400"/>
              <a:gd name="connsiteY531" fmla="*/ 534021 h 6857999"/>
              <a:gd name="connsiteX532" fmla="*/ 825554 w 4724400"/>
              <a:gd name="connsiteY532" fmla="*/ 672115 h 6857999"/>
              <a:gd name="connsiteX533" fmla="*/ 811499 w 4724400"/>
              <a:gd name="connsiteY533" fmla="*/ 769176 h 6857999"/>
              <a:gd name="connsiteX534" fmla="*/ 841586 w 4724400"/>
              <a:gd name="connsiteY534" fmla="*/ 1060039 h 6857999"/>
              <a:gd name="connsiteX535" fmla="*/ 942912 w 4724400"/>
              <a:gd name="connsiteY535" fmla="*/ 1511108 h 6857999"/>
              <a:gd name="connsiteX536" fmla="*/ 884057 w 4724400"/>
              <a:gd name="connsiteY536" fmla="*/ 521768 h 6857999"/>
              <a:gd name="connsiteX537" fmla="*/ 827699 w 4724400"/>
              <a:gd name="connsiteY537" fmla="*/ 416143 h 6857999"/>
              <a:gd name="connsiteX538" fmla="*/ 798883 w 4724400"/>
              <a:gd name="connsiteY538" fmla="*/ 414244 h 6857999"/>
              <a:gd name="connsiteX539" fmla="*/ 875825 w 4724400"/>
              <a:gd name="connsiteY539" fmla="*/ 1357811 h 6857999"/>
              <a:gd name="connsiteX540" fmla="*/ 814514 w 4724400"/>
              <a:gd name="connsiteY540" fmla="*/ 1064671 h 6857999"/>
              <a:gd name="connsiteX541" fmla="*/ 783698 w 4724400"/>
              <a:gd name="connsiteY541" fmla="*/ 766414 h 6857999"/>
              <a:gd name="connsiteX542" fmla="*/ 798129 w 4724400"/>
              <a:gd name="connsiteY542" fmla="*/ 666939 h 6857999"/>
              <a:gd name="connsiteX543" fmla="*/ 813894 w 4724400"/>
              <a:gd name="connsiteY543" fmla="*/ 533909 h 6857999"/>
              <a:gd name="connsiteX544" fmla="*/ 798883 w 4724400"/>
              <a:gd name="connsiteY544" fmla="*/ 414244 h 6857999"/>
              <a:gd name="connsiteX545" fmla="*/ 673202 w 4724400"/>
              <a:gd name="connsiteY545" fmla="*/ 388720 h 6857999"/>
              <a:gd name="connsiteX546" fmla="*/ 392779 w 4724400"/>
              <a:gd name="connsiteY546" fmla="*/ 596411 h 6857999"/>
              <a:gd name="connsiteX547" fmla="*/ 270088 w 4724400"/>
              <a:gd name="connsiteY547" fmla="*/ 790400 h 6857999"/>
              <a:gd name="connsiteX548" fmla="*/ 259285 w 4724400"/>
              <a:gd name="connsiteY548" fmla="*/ 812869 h 6857999"/>
              <a:gd name="connsiteX549" fmla="*/ 372890 w 4724400"/>
              <a:gd name="connsiteY549" fmla="*/ 676832 h 6857999"/>
              <a:gd name="connsiteX550" fmla="*/ 673202 w 4724400"/>
              <a:gd name="connsiteY550" fmla="*/ 388720 h 6857999"/>
              <a:gd name="connsiteX551" fmla="*/ 1628210 w 4724400"/>
              <a:gd name="connsiteY551" fmla="*/ 0 h 6857999"/>
              <a:gd name="connsiteX552" fmla="*/ 1748399 w 4724400"/>
              <a:gd name="connsiteY552" fmla="*/ 0 h 6857999"/>
              <a:gd name="connsiteX553" fmla="*/ 1783391 w 4724400"/>
              <a:gd name="connsiteY553" fmla="*/ 17650 h 6857999"/>
              <a:gd name="connsiteX554" fmla="*/ 2084193 w 4724400"/>
              <a:gd name="connsiteY554" fmla="*/ 69947 h 6857999"/>
              <a:gd name="connsiteX555" fmla="*/ 2744101 w 4724400"/>
              <a:gd name="connsiteY555" fmla="*/ 15192 h 6857999"/>
              <a:gd name="connsiteX556" fmla="*/ 2197414 w 4724400"/>
              <a:gd name="connsiteY556" fmla="*/ 41266 h 6857999"/>
              <a:gd name="connsiteX557" fmla="*/ 1914967 w 4724400"/>
              <a:gd name="connsiteY557" fmla="*/ 18583 h 6857999"/>
              <a:gd name="connsiteX558" fmla="*/ 1815559 w 4724400"/>
              <a:gd name="connsiteY558" fmla="*/ 0 h 6857999"/>
              <a:gd name="connsiteX559" fmla="*/ 2001666 w 4724400"/>
              <a:gd name="connsiteY559" fmla="*/ 0 h 6857999"/>
              <a:gd name="connsiteX560" fmla="*/ 2036517 w 4724400"/>
              <a:gd name="connsiteY560" fmla="*/ 4274 h 6857999"/>
              <a:gd name="connsiteX561" fmla="*/ 2199623 w 4724400"/>
              <a:gd name="connsiteY561" fmla="*/ 13232 h 6857999"/>
              <a:gd name="connsiteX562" fmla="*/ 2420103 w 4724400"/>
              <a:gd name="connsiteY562" fmla="*/ 12601 h 6857999"/>
              <a:gd name="connsiteX563" fmla="*/ 2621330 w 4724400"/>
              <a:gd name="connsiteY563" fmla="*/ 0 h 6857999"/>
              <a:gd name="connsiteX564" fmla="*/ 3076571 w 4724400"/>
              <a:gd name="connsiteY564" fmla="*/ 0 h 6857999"/>
              <a:gd name="connsiteX565" fmla="*/ 2924796 w 4724400"/>
              <a:gd name="connsiteY565" fmla="*/ 36772 h 6857999"/>
              <a:gd name="connsiteX566" fmla="*/ 1946203 w 4724400"/>
              <a:gd name="connsiteY566" fmla="*/ 131277 h 6857999"/>
              <a:gd name="connsiteX567" fmla="*/ 1707026 w 4724400"/>
              <a:gd name="connsiteY567" fmla="*/ 44983 h 6857999"/>
              <a:gd name="connsiteX568" fmla="*/ 1007398 w 4724400"/>
              <a:gd name="connsiteY568" fmla="*/ 0 h 6857999"/>
              <a:gd name="connsiteX569" fmla="*/ 1105902 w 4724400"/>
              <a:gd name="connsiteY569" fmla="*/ 0 h 6857999"/>
              <a:gd name="connsiteX570" fmla="*/ 1191939 w 4724400"/>
              <a:gd name="connsiteY570" fmla="*/ 117664 h 6857999"/>
              <a:gd name="connsiteX571" fmla="*/ 1780907 w 4724400"/>
              <a:gd name="connsiteY571" fmla="*/ 743734 h 6857999"/>
              <a:gd name="connsiteX572" fmla="*/ 1841857 w 4724400"/>
              <a:gd name="connsiteY572" fmla="*/ 795932 h 6857999"/>
              <a:gd name="connsiteX573" fmla="*/ 2317896 w 4724400"/>
              <a:gd name="connsiteY573" fmla="*/ 530713 h 6857999"/>
              <a:gd name="connsiteX574" fmla="*/ 3015228 w 4724400"/>
              <a:gd name="connsiteY574" fmla="*/ 399738 h 6857999"/>
              <a:gd name="connsiteX575" fmla="*/ 3000782 w 4724400"/>
              <a:gd name="connsiteY575" fmla="*/ 461219 h 6857999"/>
              <a:gd name="connsiteX576" fmla="*/ 1963190 w 4724400"/>
              <a:gd name="connsiteY576" fmla="*/ 895589 h 6857999"/>
              <a:gd name="connsiteX577" fmla="*/ 2552180 w 4724400"/>
              <a:gd name="connsiteY577" fmla="*/ 1298815 h 6857999"/>
              <a:gd name="connsiteX578" fmla="*/ 2904618 w 4724400"/>
              <a:gd name="connsiteY578" fmla="*/ 1146081 h 6857999"/>
              <a:gd name="connsiteX579" fmla="*/ 3428829 w 4724400"/>
              <a:gd name="connsiteY579" fmla="*/ 310883 h 6857999"/>
              <a:gd name="connsiteX580" fmla="*/ 3452135 w 4724400"/>
              <a:gd name="connsiteY580" fmla="*/ 318176 h 6857999"/>
              <a:gd name="connsiteX581" fmla="*/ 3169464 w 4724400"/>
              <a:gd name="connsiteY581" fmla="*/ 935661 h 6857999"/>
              <a:gd name="connsiteX582" fmla="*/ 3049395 w 4724400"/>
              <a:gd name="connsiteY582" fmla="*/ 1070245 h 6857999"/>
              <a:gd name="connsiteX583" fmla="*/ 3401235 w 4724400"/>
              <a:gd name="connsiteY583" fmla="*/ 815534 h 6857999"/>
              <a:gd name="connsiteX584" fmla="*/ 4236947 w 4724400"/>
              <a:gd name="connsiteY584" fmla="*/ 465665 h 6857999"/>
              <a:gd name="connsiteX585" fmla="*/ 4565962 w 4724400"/>
              <a:gd name="connsiteY585" fmla="*/ 350012 h 6857999"/>
              <a:gd name="connsiteX586" fmla="*/ 4557937 w 4724400"/>
              <a:gd name="connsiteY586" fmla="*/ 382666 h 6857999"/>
              <a:gd name="connsiteX587" fmla="*/ 3621049 w 4724400"/>
              <a:gd name="connsiteY587" fmla="*/ 1056676 h 6857999"/>
              <a:gd name="connsiteX588" fmla="*/ 3094000 w 4724400"/>
              <a:gd name="connsiteY588" fmla="*/ 1229477 h 6857999"/>
              <a:gd name="connsiteX589" fmla="*/ 2813197 w 4724400"/>
              <a:gd name="connsiteY589" fmla="*/ 1263181 h 6857999"/>
              <a:gd name="connsiteX590" fmla="*/ 2615776 w 4724400"/>
              <a:gd name="connsiteY590" fmla="*/ 1334114 h 6857999"/>
              <a:gd name="connsiteX591" fmla="*/ 3364982 w 4724400"/>
              <a:gd name="connsiteY591" fmla="*/ 1687356 h 6857999"/>
              <a:gd name="connsiteX592" fmla="*/ 3371663 w 4724400"/>
              <a:gd name="connsiteY592" fmla="*/ 1683743 h 6857999"/>
              <a:gd name="connsiteX593" fmla="*/ 3883310 w 4724400"/>
              <a:gd name="connsiteY593" fmla="*/ 1443899 h 6857999"/>
              <a:gd name="connsiteX594" fmla="*/ 3892746 w 4724400"/>
              <a:gd name="connsiteY594" fmla="*/ 1429225 h 6857999"/>
              <a:gd name="connsiteX595" fmla="*/ 4699980 w 4724400"/>
              <a:gd name="connsiteY595" fmla="*/ 789523 h 6857999"/>
              <a:gd name="connsiteX596" fmla="*/ 4724400 w 4724400"/>
              <a:gd name="connsiteY596" fmla="*/ 769876 h 6857999"/>
              <a:gd name="connsiteX597" fmla="*/ 4724400 w 4724400"/>
              <a:gd name="connsiteY597" fmla="*/ 802845 h 6857999"/>
              <a:gd name="connsiteX598" fmla="*/ 4705958 w 4724400"/>
              <a:gd name="connsiteY598" fmla="*/ 821317 h 6857999"/>
              <a:gd name="connsiteX599" fmla="*/ 4649798 w 4724400"/>
              <a:gd name="connsiteY599" fmla="*/ 877374 h 6857999"/>
              <a:gd name="connsiteX600" fmla="*/ 4005326 w 4724400"/>
              <a:gd name="connsiteY600" fmla="*/ 1344259 h 6857999"/>
              <a:gd name="connsiteX601" fmla="*/ 4199378 w 4724400"/>
              <a:gd name="connsiteY601" fmla="*/ 1215889 h 6857999"/>
              <a:gd name="connsiteX602" fmla="*/ 4239600 w 4724400"/>
              <a:gd name="connsiteY602" fmla="*/ 1192361 h 6857999"/>
              <a:gd name="connsiteX603" fmla="*/ 4677037 w 4724400"/>
              <a:gd name="connsiteY603" fmla="*/ 858646 h 6857999"/>
              <a:gd name="connsiteX604" fmla="*/ 4724400 w 4724400"/>
              <a:gd name="connsiteY604" fmla="*/ 810414 h 6857999"/>
              <a:gd name="connsiteX605" fmla="*/ 4724400 w 4724400"/>
              <a:gd name="connsiteY605" fmla="*/ 916439 h 6857999"/>
              <a:gd name="connsiteX606" fmla="*/ 4683030 w 4724400"/>
              <a:gd name="connsiteY606" fmla="*/ 982925 h 6857999"/>
              <a:gd name="connsiteX607" fmla="*/ 3921884 w 4724400"/>
              <a:gd name="connsiteY607" fmla="*/ 1469889 h 6857999"/>
              <a:gd name="connsiteX608" fmla="*/ 3456136 w 4724400"/>
              <a:gd name="connsiteY608" fmla="*/ 1721439 h 6857999"/>
              <a:gd name="connsiteX609" fmla="*/ 3624313 w 4724400"/>
              <a:gd name="connsiteY609" fmla="*/ 1780406 h 6857999"/>
              <a:gd name="connsiteX610" fmla="*/ 4303638 w 4724400"/>
              <a:gd name="connsiteY610" fmla="*/ 1944400 h 6857999"/>
              <a:gd name="connsiteX611" fmla="*/ 4315566 w 4724400"/>
              <a:gd name="connsiteY611" fmla="*/ 1931422 h 6857999"/>
              <a:gd name="connsiteX612" fmla="*/ 4664388 w 4724400"/>
              <a:gd name="connsiteY612" fmla="*/ 1574357 h 6857999"/>
              <a:gd name="connsiteX613" fmla="*/ 4724400 w 4724400"/>
              <a:gd name="connsiteY613" fmla="*/ 1537429 h 6857999"/>
              <a:gd name="connsiteX614" fmla="*/ 4724400 w 4724400"/>
              <a:gd name="connsiteY614" fmla="*/ 1589108 h 6857999"/>
              <a:gd name="connsiteX615" fmla="*/ 4644505 w 4724400"/>
              <a:gd name="connsiteY615" fmla="*/ 1640352 h 6857999"/>
              <a:gd name="connsiteX616" fmla="*/ 4381603 w 4724400"/>
              <a:gd name="connsiteY616" fmla="*/ 1900149 h 6857999"/>
              <a:gd name="connsiteX617" fmla="*/ 4478726 w 4724400"/>
              <a:gd name="connsiteY617" fmla="*/ 1822808 h 6857999"/>
              <a:gd name="connsiteX618" fmla="*/ 4588263 w 4724400"/>
              <a:gd name="connsiteY618" fmla="*/ 1735914 h 6857999"/>
              <a:gd name="connsiteX619" fmla="*/ 4683216 w 4724400"/>
              <a:gd name="connsiteY619" fmla="*/ 1678902 h 6857999"/>
              <a:gd name="connsiteX620" fmla="*/ 4724400 w 4724400"/>
              <a:gd name="connsiteY620" fmla="*/ 1655121 h 6857999"/>
              <a:gd name="connsiteX621" fmla="*/ 4724400 w 4724400"/>
              <a:gd name="connsiteY621" fmla="*/ 1686869 h 6857999"/>
              <a:gd name="connsiteX622" fmla="*/ 4696172 w 4724400"/>
              <a:gd name="connsiteY622" fmla="*/ 1703058 h 6857999"/>
              <a:gd name="connsiteX623" fmla="*/ 4602997 w 4724400"/>
              <a:gd name="connsiteY623" fmla="*/ 1758893 h 6857999"/>
              <a:gd name="connsiteX624" fmla="*/ 4496021 w 4724400"/>
              <a:gd name="connsiteY624" fmla="*/ 1844299 h 6857999"/>
              <a:gd name="connsiteX625" fmla="*/ 4419004 w 4724400"/>
              <a:gd name="connsiteY625" fmla="*/ 1907617 h 6857999"/>
              <a:gd name="connsiteX626" fmla="*/ 4685975 w 4724400"/>
              <a:gd name="connsiteY626" fmla="*/ 1786372 h 6857999"/>
              <a:gd name="connsiteX627" fmla="*/ 4724400 w 4724400"/>
              <a:gd name="connsiteY627" fmla="*/ 1759693 h 6857999"/>
              <a:gd name="connsiteX628" fmla="*/ 4724400 w 4724400"/>
              <a:gd name="connsiteY628" fmla="*/ 1809459 h 6857999"/>
              <a:gd name="connsiteX629" fmla="*/ 4653762 w 4724400"/>
              <a:gd name="connsiteY629" fmla="*/ 1857561 h 6857999"/>
              <a:gd name="connsiteX630" fmla="*/ 4428349 w 4724400"/>
              <a:gd name="connsiteY630" fmla="*/ 1963079 h 6857999"/>
              <a:gd name="connsiteX631" fmla="*/ 4724400 w 4724400"/>
              <a:gd name="connsiteY631" fmla="*/ 1990579 h 6857999"/>
              <a:gd name="connsiteX632" fmla="*/ 4724400 w 4724400"/>
              <a:gd name="connsiteY632" fmla="*/ 2065582 h 6857999"/>
              <a:gd name="connsiteX633" fmla="*/ 4686318 w 4724400"/>
              <a:gd name="connsiteY633" fmla="*/ 2063926 h 6857999"/>
              <a:gd name="connsiteX634" fmla="*/ 4724400 w 4724400"/>
              <a:gd name="connsiteY634" fmla="*/ 2085104 h 6857999"/>
              <a:gd name="connsiteX635" fmla="*/ 4724400 w 4724400"/>
              <a:gd name="connsiteY635" fmla="*/ 2178471 h 6857999"/>
              <a:gd name="connsiteX636" fmla="*/ 4617755 w 4724400"/>
              <a:gd name="connsiteY636" fmla="*/ 2122457 h 6857999"/>
              <a:gd name="connsiteX637" fmla="*/ 4724400 w 4724400"/>
              <a:gd name="connsiteY637" fmla="*/ 2196158 h 6857999"/>
              <a:gd name="connsiteX638" fmla="*/ 4724400 w 4724400"/>
              <a:gd name="connsiteY638" fmla="*/ 2230374 h 6857999"/>
              <a:gd name="connsiteX639" fmla="*/ 4573637 w 4724400"/>
              <a:gd name="connsiteY639" fmla="*/ 2126309 h 6857999"/>
              <a:gd name="connsiteX640" fmla="*/ 4706850 w 4724400"/>
              <a:gd name="connsiteY640" fmla="*/ 2262541 h 6857999"/>
              <a:gd name="connsiteX641" fmla="*/ 4724400 w 4724400"/>
              <a:gd name="connsiteY641" fmla="*/ 2275857 h 6857999"/>
              <a:gd name="connsiteX642" fmla="*/ 4724400 w 4724400"/>
              <a:gd name="connsiteY642" fmla="*/ 2377131 h 6857999"/>
              <a:gd name="connsiteX643" fmla="*/ 4688201 w 4724400"/>
              <a:gd name="connsiteY643" fmla="*/ 2349925 h 6857999"/>
              <a:gd name="connsiteX644" fmla="*/ 4462564 w 4724400"/>
              <a:gd name="connsiteY644" fmla="*/ 2041945 h 6857999"/>
              <a:gd name="connsiteX645" fmla="*/ 4094167 w 4724400"/>
              <a:gd name="connsiteY645" fmla="*/ 1984479 h 6857999"/>
              <a:gd name="connsiteX646" fmla="*/ 4520397 w 4724400"/>
              <a:gd name="connsiteY646" fmla="*/ 3153822 h 6857999"/>
              <a:gd name="connsiteX647" fmla="*/ 4458958 w 4724400"/>
              <a:gd name="connsiteY647" fmla="*/ 3203134 h 6857999"/>
              <a:gd name="connsiteX648" fmla="*/ 3972830 w 4724400"/>
              <a:gd name="connsiteY648" fmla="*/ 1973028 h 6857999"/>
              <a:gd name="connsiteX649" fmla="*/ 3979154 w 4724400"/>
              <a:gd name="connsiteY649" fmla="*/ 1959605 h 6857999"/>
              <a:gd name="connsiteX650" fmla="*/ 3583051 w 4724400"/>
              <a:gd name="connsiteY650" fmla="*/ 1850495 h 6857999"/>
              <a:gd name="connsiteX651" fmla="*/ 2922360 w 4724400"/>
              <a:gd name="connsiteY651" fmla="*/ 1586232 h 6857999"/>
              <a:gd name="connsiteX652" fmla="*/ 3033099 w 4724400"/>
              <a:gd name="connsiteY652" fmla="*/ 1913175 h 6857999"/>
              <a:gd name="connsiteX653" fmla="*/ 3040214 w 4724400"/>
              <a:gd name="connsiteY653" fmla="*/ 1920694 h 6857999"/>
              <a:gd name="connsiteX654" fmla="*/ 3051308 w 4724400"/>
              <a:gd name="connsiteY654" fmla="*/ 1911226 h 6857999"/>
              <a:gd name="connsiteX655" fmla="*/ 3791335 w 4724400"/>
              <a:gd name="connsiteY655" fmla="*/ 2442781 h 6857999"/>
              <a:gd name="connsiteX656" fmla="*/ 3744063 w 4724400"/>
              <a:gd name="connsiteY656" fmla="*/ 2510325 h 6857999"/>
              <a:gd name="connsiteX657" fmla="*/ 3103695 w 4724400"/>
              <a:gd name="connsiteY657" fmla="*/ 2105302 h 6857999"/>
              <a:gd name="connsiteX658" fmla="*/ 2968137 w 4724400"/>
              <a:gd name="connsiteY658" fmla="*/ 2805672 h 6857999"/>
              <a:gd name="connsiteX659" fmla="*/ 2739231 w 4724400"/>
              <a:gd name="connsiteY659" fmla="*/ 3151701 h 6857999"/>
              <a:gd name="connsiteX660" fmla="*/ 2728882 w 4724400"/>
              <a:gd name="connsiteY660" fmla="*/ 3135084 h 6857999"/>
              <a:gd name="connsiteX661" fmla="*/ 2914282 w 4724400"/>
              <a:gd name="connsiteY661" fmla="*/ 2155807 h 6857999"/>
              <a:gd name="connsiteX662" fmla="*/ 2971660 w 4724400"/>
              <a:gd name="connsiteY662" fmla="*/ 1962486 h 6857999"/>
              <a:gd name="connsiteX663" fmla="*/ 2971809 w 4724400"/>
              <a:gd name="connsiteY663" fmla="*/ 1960615 h 6857999"/>
              <a:gd name="connsiteX664" fmla="*/ 2972315 w 4724400"/>
              <a:gd name="connsiteY664" fmla="*/ 1951821 h 6857999"/>
              <a:gd name="connsiteX665" fmla="*/ 2846641 w 4724400"/>
              <a:gd name="connsiteY665" fmla="*/ 1556749 h 6857999"/>
              <a:gd name="connsiteX666" fmla="*/ 2847461 w 4724400"/>
              <a:gd name="connsiteY666" fmla="*/ 1548729 h 6857999"/>
              <a:gd name="connsiteX667" fmla="*/ 2058558 w 4724400"/>
              <a:gd name="connsiteY667" fmla="*/ 1071804 h 6857999"/>
              <a:gd name="connsiteX668" fmla="*/ 2291089 w 4724400"/>
              <a:gd name="connsiteY668" fmla="*/ 1585512 h 6857999"/>
              <a:gd name="connsiteX669" fmla="*/ 2473792 w 4724400"/>
              <a:gd name="connsiteY669" fmla="*/ 2432858 h 6857999"/>
              <a:gd name="connsiteX670" fmla="*/ 2420124 w 4724400"/>
              <a:gd name="connsiteY670" fmla="*/ 2495762 h 6857999"/>
              <a:gd name="connsiteX671" fmla="*/ 2119846 w 4724400"/>
              <a:gd name="connsiteY671" fmla="*/ 1872898 h 6857999"/>
              <a:gd name="connsiteX672" fmla="*/ 1995210 w 4724400"/>
              <a:gd name="connsiteY672" fmla="*/ 1288346 h 6857999"/>
              <a:gd name="connsiteX673" fmla="*/ 1850975 w 4724400"/>
              <a:gd name="connsiteY673" fmla="*/ 1540820 h 6857999"/>
              <a:gd name="connsiteX674" fmla="*/ 1723490 w 4724400"/>
              <a:gd name="connsiteY674" fmla="*/ 1688355 h 6857999"/>
              <a:gd name="connsiteX675" fmla="*/ 1710157 w 4724400"/>
              <a:gd name="connsiteY675" fmla="*/ 1683354 h 6857999"/>
              <a:gd name="connsiteX676" fmla="*/ 1807265 w 4724400"/>
              <a:gd name="connsiteY676" fmla="*/ 1336896 h 6857999"/>
              <a:gd name="connsiteX677" fmla="*/ 2011049 w 4724400"/>
              <a:gd name="connsiteY677" fmla="*/ 1173376 h 6857999"/>
              <a:gd name="connsiteX678" fmla="*/ 2014681 w 4724400"/>
              <a:gd name="connsiteY678" fmla="*/ 1167830 h 6857999"/>
              <a:gd name="connsiteX679" fmla="*/ 1971037 w 4724400"/>
              <a:gd name="connsiteY679" fmla="*/ 1015438 h 6857999"/>
              <a:gd name="connsiteX680" fmla="*/ 1971858 w 4724400"/>
              <a:gd name="connsiteY680" fmla="*/ 1007420 h 6857999"/>
              <a:gd name="connsiteX681" fmla="*/ 1729505 w 4724400"/>
              <a:gd name="connsiteY681" fmla="*/ 808882 h 6857999"/>
              <a:gd name="connsiteX682" fmla="*/ 1506007 w 4724400"/>
              <a:gd name="connsiteY682" fmla="*/ 597733 h 6857999"/>
              <a:gd name="connsiteX683" fmla="*/ 1499912 w 4724400"/>
              <a:gd name="connsiteY683" fmla="*/ 1795211 h 6857999"/>
              <a:gd name="connsiteX684" fmla="*/ 1444926 w 4724400"/>
              <a:gd name="connsiteY684" fmla="*/ 1841464 h 6857999"/>
              <a:gd name="connsiteX685" fmla="*/ 1425791 w 4724400"/>
              <a:gd name="connsiteY685" fmla="*/ 572788 h 6857999"/>
              <a:gd name="connsiteX686" fmla="*/ 1435390 w 4724400"/>
              <a:gd name="connsiteY686" fmla="*/ 560750 h 6857999"/>
              <a:gd name="connsiteX687" fmla="*/ 1451502 w 4724400"/>
              <a:gd name="connsiteY687" fmla="*/ 542471 h 6857999"/>
              <a:gd name="connsiteX688" fmla="*/ 1194128 w 4724400"/>
              <a:gd name="connsiteY688" fmla="*/ 250903 h 6857999"/>
              <a:gd name="connsiteX689" fmla="*/ 890158 w 4724400"/>
              <a:gd name="connsiteY689" fmla="*/ 0 h 6857999"/>
              <a:gd name="connsiteX690" fmla="*/ 937892 w 4724400"/>
              <a:gd name="connsiteY690" fmla="*/ 0 h 6857999"/>
              <a:gd name="connsiteX691" fmla="*/ 924483 w 4724400"/>
              <a:gd name="connsiteY691" fmla="*/ 30495 h 6857999"/>
              <a:gd name="connsiteX692" fmla="*/ 872288 w 4724400"/>
              <a:gd name="connsiteY692" fmla="*/ 306259 h 6857999"/>
              <a:gd name="connsiteX693" fmla="*/ 1006247 w 4724400"/>
              <a:gd name="connsiteY693" fmla="*/ 727373 h 6857999"/>
              <a:gd name="connsiteX694" fmla="*/ 986481 w 4724400"/>
              <a:gd name="connsiteY694" fmla="*/ 1611960 h 6857999"/>
              <a:gd name="connsiteX695" fmla="*/ 928400 w 4724400"/>
              <a:gd name="connsiteY695" fmla="*/ 1663986 h 6857999"/>
              <a:gd name="connsiteX696" fmla="*/ 771281 w 4724400"/>
              <a:gd name="connsiteY696" fmla="*/ 368438 h 6857999"/>
              <a:gd name="connsiteX697" fmla="*/ 200540 w 4724400"/>
              <a:gd name="connsiteY697" fmla="*/ 942511 h 6857999"/>
              <a:gd name="connsiteX698" fmla="*/ 170253 w 4724400"/>
              <a:gd name="connsiteY698" fmla="*/ 942567 h 6857999"/>
              <a:gd name="connsiteX699" fmla="*/ 442049 w 4724400"/>
              <a:gd name="connsiteY699" fmla="*/ 489150 h 6857999"/>
              <a:gd name="connsiteX700" fmla="*/ 788582 w 4724400"/>
              <a:gd name="connsiteY700" fmla="*/ 301724 h 6857999"/>
              <a:gd name="connsiteX701" fmla="*/ 788312 w 4724400"/>
              <a:gd name="connsiteY701" fmla="*/ 276498 h 6857999"/>
              <a:gd name="connsiteX702" fmla="*/ 847625 w 4724400"/>
              <a:gd name="connsiteY702" fmla="*/ 89075 h 6857999"/>
              <a:gd name="connsiteX703" fmla="*/ 29788 w 4724400"/>
              <a:gd name="connsiteY703" fmla="*/ 0 h 6857999"/>
              <a:gd name="connsiteX704" fmla="*/ 93321 w 4724400"/>
              <a:gd name="connsiteY704" fmla="*/ 0 h 6857999"/>
              <a:gd name="connsiteX705" fmla="*/ 79142 w 4724400"/>
              <a:gd name="connsiteY705" fmla="*/ 68966 h 6857999"/>
              <a:gd name="connsiteX706" fmla="*/ 21253 w 4724400"/>
              <a:gd name="connsiteY706" fmla="*/ 535687 h 6857999"/>
              <a:gd name="connsiteX707" fmla="*/ 61909 w 4724400"/>
              <a:gd name="connsiteY707" fmla="*/ 380358 h 6857999"/>
              <a:gd name="connsiteX708" fmla="*/ 118339 w 4724400"/>
              <a:gd name="connsiteY708" fmla="*/ 184712 h 6857999"/>
              <a:gd name="connsiteX709" fmla="*/ 154192 w 4724400"/>
              <a:gd name="connsiteY709" fmla="*/ 87864 h 6857999"/>
              <a:gd name="connsiteX710" fmla="*/ 186604 w 4724400"/>
              <a:gd name="connsiteY710" fmla="*/ 0 h 6857999"/>
              <a:gd name="connsiteX711" fmla="*/ 216386 w 4724400"/>
              <a:gd name="connsiteY711" fmla="*/ 0 h 6857999"/>
              <a:gd name="connsiteX712" fmla="*/ 180314 w 4724400"/>
              <a:gd name="connsiteY712" fmla="*/ 97640 h 6857999"/>
              <a:gd name="connsiteX713" fmla="*/ 144924 w 4724400"/>
              <a:gd name="connsiteY713" fmla="*/ 193392 h 6857999"/>
              <a:gd name="connsiteX714" fmla="*/ 89413 w 4724400"/>
              <a:gd name="connsiteY714" fmla="*/ 386853 h 6857999"/>
              <a:gd name="connsiteX715" fmla="*/ 49686 w 4724400"/>
              <a:gd name="connsiteY715" fmla="*/ 539999 h 6857999"/>
              <a:gd name="connsiteX716" fmla="*/ 236604 w 4724400"/>
              <a:gd name="connsiteY716" fmla="*/ 152292 h 6857999"/>
              <a:gd name="connsiteX717" fmla="*/ 289375 w 4724400"/>
              <a:gd name="connsiteY717" fmla="*/ 0 h 6857999"/>
              <a:gd name="connsiteX718" fmla="*/ 369729 w 4724400"/>
              <a:gd name="connsiteY718" fmla="*/ 0 h 6857999"/>
              <a:gd name="connsiteX719" fmla="*/ 354160 w 4724400"/>
              <a:gd name="connsiteY719" fmla="*/ 65656 h 6857999"/>
              <a:gd name="connsiteX720" fmla="*/ 21325 w 4724400"/>
              <a:gd name="connsiteY720" fmla="*/ 763628 h 6857999"/>
              <a:gd name="connsiteX721" fmla="*/ 6426 w 4724400"/>
              <a:gd name="connsiteY721" fmla="*/ 785104 h 6857999"/>
              <a:gd name="connsiteX722" fmla="*/ 0 w 4724400"/>
              <a:gd name="connsiteY722" fmla="*/ 789215 h 6857999"/>
              <a:gd name="connsiteX723" fmla="*/ 0 w 4724400"/>
              <a:gd name="connsiteY723" fmla="*/ 163142 h 6857999"/>
              <a:gd name="connsiteX724" fmla="*/ 20220 w 4724400"/>
              <a:gd name="connsiteY724" fmla="*/ 37416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Lst>
            <a:rect l="l" t="t" r="r" b="b"/>
            <a:pathLst>
              <a:path w="4724400" h="6857999">
                <a:moveTo>
                  <a:pt x="0" y="6805948"/>
                </a:moveTo>
                <a:lnTo>
                  <a:pt x="15600" y="6813099"/>
                </a:lnTo>
                <a:cubicBezTo>
                  <a:pt x="48179" y="6826367"/>
                  <a:pt x="82589" y="6838841"/>
                  <a:pt x="117632" y="6850060"/>
                </a:cubicBezTo>
                <a:lnTo>
                  <a:pt x="146175" y="6857998"/>
                </a:lnTo>
                <a:lnTo>
                  <a:pt x="54597" y="6857998"/>
                </a:lnTo>
                <a:lnTo>
                  <a:pt x="0" y="6831490"/>
                </a:lnTo>
                <a:close/>
                <a:moveTo>
                  <a:pt x="0" y="6736157"/>
                </a:moveTo>
                <a:lnTo>
                  <a:pt x="114811" y="6784122"/>
                </a:lnTo>
                <a:lnTo>
                  <a:pt x="138159" y="6793465"/>
                </a:lnTo>
                <a:cubicBezTo>
                  <a:pt x="184756" y="6812785"/>
                  <a:pt x="226800" y="6829482"/>
                  <a:pt x="270310" y="6840638"/>
                </a:cubicBezTo>
                <a:lnTo>
                  <a:pt x="358932" y="6857999"/>
                </a:lnTo>
                <a:lnTo>
                  <a:pt x="228496" y="6857999"/>
                </a:lnTo>
                <a:lnTo>
                  <a:pt x="126481" y="6821149"/>
                </a:lnTo>
                <a:lnTo>
                  <a:pt x="103134" y="6811799"/>
                </a:lnTo>
                <a:lnTo>
                  <a:pt x="0" y="6767913"/>
                </a:lnTo>
                <a:close/>
                <a:moveTo>
                  <a:pt x="2460543" y="6515312"/>
                </a:moveTo>
                <a:lnTo>
                  <a:pt x="2286201" y="6525103"/>
                </a:lnTo>
                <a:cubicBezTo>
                  <a:pt x="2228694" y="6528458"/>
                  <a:pt x="2169369" y="6531530"/>
                  <a:pt x="2110427" y="6532104"/>
                </a:cubicBezTo>
                <a:cubicBezTo>
                  <a:pt x="2058946" y="6532538"/>
                  <a:pt x="2007242" y="6530381"/>
                  <a:pt x="1956742" y="6528403"/>
                </a:cubicBezTo>
                <a:cubicBezTo>
                  <a:pt x="1815643" y="6523421"/>
                  <a:pt x="1669606" y="6518329"/>
                  <a:pt x="1534307" y="6560369"/>
                </a:cubicBezTo>
                <a:cubicBezTo>
                  <a:pt x="1506964" y="6568983"/>
                  <a:pt x="1480544" y="6579668"/>
                  <a:pt x="1454538" y="6591702"/>
                </a:cubicBezTo>
                <a:cubicBezTo>
                  <a:pt x="1508795" y="6597451"/>
                  <a:pt x="1564033" y="6600803"/>
                  <a:pt x="1619950" y="6599765"/>
                </a:cubicBezTo>
                <a:cubicBezTo>
                  <a:pt x="1760796" y="6598297"/>
                  <a:pt x="1904212" y="6576077"/>
                  <a:pt x="2044875" y="6563693"/>
                </a:cubicBezTo>
                <a:cubicBezTo>
                  <a:pt x="2158459" y="6554204"/>
                  <a:pt x="2431086" y="6537707"/>
                  <a:pt x="2460543" y="6515312"/>
                </a:cubicBezTo>
                <a:close/>
                <a:moveTo>
                  <a:pt x="1883620" y="6459370"/>
                </a:moveTo>
                <a:cubicBezTo>
                  <a:pt x="1757800" y="6463303"/>
                  <a:pt x="1630678" y="6481291"/>
                  <a:pt x="1532156" y="6529929"/>
                </a:cubicBezTo>
                <a:cubicBezTo>
                  <a:pt x="1670483" y="6488352"/>
                  <a:pt x="1816519" y="6493450"/>
                  <a:pt x="1958230" y="6498517"/>
                </a:cubicBezTo>
                <a:cubicBezTo>
                  <a:pt x="2008720" y="6500495"/>
                  <a:pt x="2060523" y="6502029"/>
                  <a:pt x="2110707" y="6502035"/>
                </a:cubicBezTo>
                <a:cubicBezTo>
                  <a:pt x="2168940" y="6501999"/>
                  <a:pt x="2227759" y="6498204"/>
                  <a:pt x="2285171" y="6495471"/>
                </a:cubicBezTo>
                <a:lnTo>
                  <a:pt x="2385179" y="6489665"/>
                </a:lnTo>
                <a:cubicBezTo>
                  <a:pt x="2348158" y="6484629"/>
                  <a:pt x="2296424" y="6478620"/>
                  <a:pt x="2227262" y="6473140"/>
                </a:cubicBezTo>
                <a:cubicBezTo>
                  <a:pt x="2133953" y="6465560"/>
                  <a:pt x="2009438" y="6455438"/>
                  <a:pt x="1883620" y="6459370"/>
                </a:cubicBezTo>
                <a:close/>
                <a:moveTo>
                  <a:pt x="1611255" y="5884754"/>
                </a:moveTo>
                <a:cubicBezTo>
                  <a:pt x="1475034" y="6070158"/>
                  <a:pt x="1320332" y="6315508"/>
                  <a:pt x="1357588" y="6496752"/>
                </a:cubicBezTo>
                <a:cubicBezTo>
                  <a:pt x="1404118" y="6270055"/>
                  <a:pt x="1507631" y="6063621"/>
                  <a:pt x="1611255" y="5884754"/>
                </a:cubicBezTo>
                <a:close/>
                <a:moveTo>
                  <a:pt x="1646205" y="5883072"/>
                </a:moveTo>
                <a:cubicBezTo>
                  <a:pt x="1542170" y="6060592"/>
                  <a:pt x="1436044" y="6267900"/>
                  <a:pt x="1387600" y="6494950"/>
                </a:cubicBezTo>
                <a:cubicBezTo>
                  <a:pt x="1504199" y="6300136"/>
                  <a:pt x="1601945" y="6103069"/>
                  <a:pt x="1646205" y="5883072"/>
                </a:cubicBezTo>
                <a:close/>
                <a:moveTo>
                  <a:pt x="0" y="5845526"/>
                </a:moveTo>
                <a:lnTo>
                  <a:pt x="23370" y="5869422"/>
                </a:lnTo>
                <a:cubicBezTo>
                  <a:pt x="131924" y="5985784"/>
                  <a:pt x="231640" y="6107018"/>
                  <a:pt x="321428" y="6212316"/>
                </a:cubicBezTo>
                <a:cubicBezTo>
                  <a:pt x="452682" y="6366340"/>
                  <a:pt x="578409" y="6507973"/>
                  <a:pt x="626000" y="6710671"/>
                </a:cubicBezTo>
                <a:cubicBezTo>
                  <a:pt x="638757" y="6764837"/>
                  <a:pt x="647619" y="6810078"/>
                  <a:pt x="661825" y="6854298"/>
                </a:cubicBezTo>
                <a:lnTo>
                  <a:pt x="663298" y="6857998"/>
                </a:lnTo>
                <a:lnTo>
                  <a:pt x="431765" y="6857998"/>
                </a:lnTo>
                <a:lnTo>
                  <a:pt x="293576" y="6816656"/>
                </a:lnTo>
                <a:cubicBezTo>
                  <a:pt x="240014" y="6798833"/>
                  <a:pt x="187020" y="6779815"/>
                  <a:pt x="134480" y="6760867"/>
                </a:cubicBezTo>
                <a:lnTo>
                  <a:pt x="0" y="6714215"/>
                </a:lnTo>
                <a:lnTo>
                  <a:pt x="0" y="6683873"/>
                </a:lnTo>
                <a:lnTo>
                  <a:pt x="143737" y="6732821"/>
                </a:lnTo>
                <a:cubicBezTo>
                  <a:pt x="255889" y="6773078"/>
                  <a:pt x="371066" y="6813801"/>
                  <a:pt x="488162" y="6842006"/>
                </a:cubicBezTo>
                <a:cubicBezTo>
                  <a:pt x="358293" y="6763794"/>
                  <a:pt x="187560" y="6705586"/>
                  <a:pt x="44855" y="6674734"/>
                </a:cubicBezTo>
                <a:lnTo>
                  <a:pt x="0" y="6668575"/>
                </a:lnTo>
                <a:lnTo>
                  <a:pt x="0" y="6628217"/>
                </a:lnTo>
                <a:lnTo>
                  <a:pt x="144942" y="6657611"/>
                </a:lnTo>
                <a:cubicBezTo>
                  <a:pt x="201726" y="6672044"/>
                  <a:pt x="257694" y="6689595"/>
                  <a:pt x="312446" y="6711283"/>
                </a:cubicBezTo>
                <a:cubicBezTo>
                  <a:pt x="343371" y="6723712"/>
                  <a:pt x="523593" y="6837187"/>
                  <a:pt x="477357" y="6799347"/>
                </a:cubicBezTo>
                <a:cubicBezTo>
                  <a:pt x="362978" y="6704934"/>
                  <a:pt x="237571" y="6617800"/>
                  <a:pt x="134228" y="6503934"/>
                </a:cubicBezTo>
                <a:lnTo>
                  <a:pt x="0" y="6334256"/>
                </a:lnTo>
                <a:lnTo>
                  <a:pt x="0" y="6221686"/>
                </a:lnTo>
                <a:lnTo>
                  <a:pt x="113296" y="6402069"/>
                </a:lnTo>
                <a:cubicBezTo>
                  <a:pt x="227569" y="6561808"/>
                  <a:pt x="381603" y="6676399"/>
                  <a:pt x="523262" y="6807025"/>
                </a:cubicBezTo>
                <a:cubicBezTo>
                  <a:pt x="495103" y="6748256"/>
                  <a:pt x="449573" y="6697712"/>
                  <a:pt x="404364" y="6649139"/>
                </a:cubicBezTo>
                <a:lnTo>
                  <a:pt x="392074" y="6636358"/>
                </a:lnTo>
                <a:cubicBezTo>
                  <a:pt x="280930" y="6516822"/>
                  <a:pt x="177660" y="6386311"/>
                  <a:pt x="77450" y="6260110"/>
                </a:cubicBezTo>
                <a:lnTo>
                  <a:pt x="0" y="6163634"/>
                </a:lnTo>
                <a:lnTo>
                  <a:pt x="0" y="6117703"/>
                </a:lnTo>
                <a:lnTo>
                  <a:pt x="99669" y="6240461"/>
                </a:lnTo>
                <a:cubicBezTo>
                  <a:pt x="199276" y="6366562"/>
                  <a:pt x="302033" y="6496348"/>
                  <a:pt x="412670" y="6615176"/>
                </a:cubicBezTo>
                <a:lnTo>
                  <a:pt x="424960" y="6627949"/>
                </a:lnTo>
                <a:cubicBezTo>
                  <a:pt x="452087" y="6657095"/>
                  <a:pt x="479817" y="6686334"/>
                  <a:pt x="504043" y="6718236"/>
                </a:cubicBezTo>
                <a:cubicBezTo>
                  <a:pt x="434583" y="6569208"/>
                  <a:pt x="350187" y="6428779"/>
                  <a:pt x="251759" y="6299011"/>
                </a:cubicBezTo>
                <a:cubicBezTo>
                  <a:pt x="180915" y="6205508"/>
                  <a:pt x="102557" y="6117579"/>
                  <a:pt x="21191" y="6033111"/>
                </a:cubicBezTo>
                <a:lnTo>
                  <a:pt x="0" y="6012219"/>
                </a:lnTo>
                <a:lnTo>
                  <a:pt x="0" y="5971257"/>
                </a:lnTo>
                <a:lnTo>
                  <a:pt x="41571" y="6012292"/>
                </a:lnTo>
                <a:cubicBezTo>
                  <a:pt x="123333" y="6097220"/>
                  <a:pt x="202225" y="6185713"/>
                  <a:pt x="273883" y="6279980"/>
                </a:cubicBezTo>
                <a:cubicBezTo>
                  <a:pt x="380040" y="6419905"/>
                  <a:pt x="469472" y="6571994"/>
                  <a:pt x="541341" y="6733560"/>
                </a:cubicBezTo>
                <a:cubicBezTo>
                  <a:pt x="542355" y="6694639"/>
                  <a:pt x="542948" y="6654374"/>
                  <a:pt x="531634" y="6610993"/>
                </a:cubicBezTo>
                <a:cubicBezTo>
                  <a:pt x="490540" y="6454784"/>
                  <a:pt x="347902" y="6314397"/>
                  <a:pt x="247554" y="6197148"/>
                </a:cubicBezTo>
                <a:cubicBezTo>
                  <a:pt x="178265" y="6115731"/>
                  <a:pt x="107245" y="6035491"/>
                  <a:pt x="33651" y="5957901"/>
                </a:cubicBezTo>
                <a:lnTo>
                  <a:pt x="0" y="5925131"/>
                </a:lnTo>
                <a:close/>
                <a:moveTo>
                  <a:pt x="1656340" y="5825040"/>
                </a:moveTo>
                <a:cubicBezTo>
                  <a:pt x="1655542" y="5826205"/>
                  <a:pt x="1654747" y="5827360"/>
                  <a:pt x="1653246" y="5829053"/>
                </a:cubicBezTo>
                <a:lnTo>
                  <a:pt x="1655667" y="5829425"/>
                </a:lnTo>
                <a:close/>
                <a:moveTo>
                  <a:pt x="2630124" y="5591852"/>
                </a:moveTo>
                <a:cubicBezTo>
                  <a:pt x="2477082" y="5593954"/>
                  <a:pt x="2324114" y="5611746"/>
                  <a:pt x="2177648" y="5630119"/>
                </a:cubicBezTo>
                <a:cubicBezTo>
                  <a:pt x="2143127" y="5634568"/>
                  <a:pt x="2109856" y="5639754"/>
                  <a:pt x="2076258" y="5650510"/>
                </a:cubicBezTo>
                <a:cubicBezTo>
                  <a:pt x="2082463" y="5662642"/>
                  <a:pt x="2162157" y="5633895"/>
                  <a:pt x="2214048" y="5629828"/>
                </a:cubicBezTo>
                <a:cubicBezTo>
                  <a:pt x="2501741" y="5609845"/>
                  <a:pt x="2805089" y="5655720"/>
                  <a:pt x="3090246" y="5601337"/>
                </a:cubicBezTo>
                <a:cubicBezTo>
                  <a:pt x="3006333" y="5611321"/>
                  <a:pt x="2919037" y="5605065"/>
                  <a:pt x="2834104" y="5598847"/>
                </a:cubicBezTo>
                <a:cubicBezTo>
                  <a:pt x="2816936" y="5597562"/>
                  <a:pt x="2799771" y="5596280"/>
                  <a:pt x="2782953" y="5595539"/>
                </a:cubicBezTo>
                <a:cubicBezTo>
                  <a:pt x="2732159" y="5592194"/>
                  <a:pt x="2681137" y="5591152"/>
                  <a:pt x="2630124" y="5591852"/>
                </a:cubicBezTo>
                <a:close/>
                <a:moveTo>
                  <a:pt x="2751064" y="5525300"/>
                </a:moveTo>
                <a:cubicBezTo>
                  <a:pt x="2704155" y="5524070"/>
                  <a:pt x="2658863" y="5525064"/>
                  <a:pt x="2618554" y="5525937"/>
                </a:cubicBezTo>
                <a:cubicBezTo>
                  <a:pt x="2508038" y="5528402"/>
                  <a:pt x="2408741" y="5531370"/>
                  <a:pt x="2311014" y="5550189"/>
                </a:cubicBezTo>
                <a:cubicBezTo>
                  <a:pt x="2246417" y="5562376"/>
                  <a:pt x="2186894" y="5581286"/>
                  <a:pt x="2134103" y="5605852"/>
                </a:cubicBezTo>
                <a:cubicBezTo>
                  <a:pt x="2147385" y="5603489"/>
                  <a:pt x="2160456" y="5602024"/>
                  <a:pt x="2174084" y="5600203"/>
                </a:cubicBezTo>
                <a:cubicBezTo>
                  <a:pt x="2370475" y="5575001"/>
                  <a:pt x="2579125" y="5551921"/>
                  <a:pt x="2785199" y="5564971"/>
                </a:cubicBezTo>
                <a:lnTo>
                  <a:pt x="2836697" y="5568822"/>
                </a:lnTo>
                <a:cubicBezTo>
                  <a:pt x="2913331" y="5574228"/>
                  <a:pt x="2991761" y="5580014"/>
                  <a:pt x="3066345" y="5573703"/>
                </a:cubicBezTo>
                <a:cubicBezTo>
                  <a:pt x="3036778" y="5568851"/>
                  <a:pt x="3007621" y="5562210"/>
                  <a:pt x="2978461" y="5555562"/>
                </a:cubicBezTo>
                <a:cubicBezTo>
                  <a:pt x="2950203" y="5549116"/>
                  <a:pt x="2921945" y="5542665"/>
                  <a:pt x="2893277" y="5538004"/>
                </a:cubicBezTo>
                <a:cubicBezTo>
                  <a:pt x="2846501" y="5529982"/>
                  <a:pt x="2797974" y="5526529"/>
                  <a:pt x="2751064" y="5525300"/>
                </a:cubicBezTo>
                <a:close/>
                <a:moveTo>
                  <a:pt x="2636807" y="5458317"/>
                </a:moveTo>
                <a:cubicBezTo>
                  <a:pt x="2511188" y="5456650"/>
                  <a:pt x="2361021" y="5479881"/>
                  <a:pt x="2236775" y="5536349"/>
                </a:cubicBezTo>
                <a:cubicBezTo>
                  <a:pt x="2259387" y="5530319"/>
                  <a:pt x="2281995" y="5524291"/>
                  <a:pt x="2306204" y="5519543"/>
                </a:cubicBezTo>
                <a:cubicBezTo>
                  <a:pt x="2406280" y="5500749"/>
                  <a:pt x="2506685" y="5497081"/>
                  <a:pt x="2619005" y="5494992"/>
                </a:cubicBezTo>
                <a:cubicBezTo>
                  <a:pt x="2701072" y="5493085"/>
                  <a:pt x="2803428" y="5491236"/>
                  <a:pt x="2899676" y="5507848"/>
                </a:cubicBezTo>
                <a:cubicBezTo>
                  <a:pt x="2928691" y="5513052"/>
                  <a:pt x="2957502" y="5519151"/>
                  <a:pt x="2986662" y="5525798"/>
                </a:cubicBezTo>
                <a:cubicBezTo>
                  <a:pt x="3025723" y="5534530"/>
                  <a:pt x="3063542" y="5542536"/>
                  <a:pt x="3101623" y="5547311"/>
                </a:cubicBezTo>
                <a:cubicBezTo>
                  <a:pt x="2954636" y="5490328"/>
                  <a:pt x="2792455" y="5460700"/>
                  <a:pt x="2636807" y="5458317"/>
                </a:cubicBezTo>
                <a:close/>
                <a:moveTo>
                  <a:pt x="0" y="5142496"/>
                </a:moveTo>
                <a:lnTo>
                  <a:pt x="127996" y="5201004"/>
                </a:lnTo>
                <a:cubicBezTo>
                  <a:pt x="360812" y="5325151"/>
                  <a:pt x="547980" y="5518563"/>
                  <a:pt x="661087" y="5790959"/>
                </a:cubicBezTo>
                <a:cubicBezTo>
                  <a:pt x="808965" y="5905246"/>
                  <a:pt x="932653" y="6044012"/>
                  <a:pt x="1029402" y="6204913"/>
                </a:cubicBezTo>
                <a:cubicBezTo>
                  <a:pt x="1035975" y="6141856"/>
                  <a:pt x="1034897" y="6159666"/>
                  <a:pt x="1046692" y="6015372"/>
                </a:cubicBezTo>
                <a:cubicBezTo>
                  <a:pt x="1068452" y="5749157"/>
                  <a:pt x="1080160" y="5533819"/>
                  <a:pt x="1024238" y="5336275"/>
                </a:cubicBezTo>
                <a:cubicBezTo>
                  <a:pt x="1039478" y="5267180"/>
                  <a:pt x="1107861" y="5351481"/>
                  <a:pt x="1138131" y="5600804"/>
                </a:cubicBezTo>
                <a:cubicBezTo>
                  <a:pt x="1140750" y="5745349"/>
                  <a:pt x="1138236" y="5891029"/>
                  <a:pt x="1127280" y="6039262"/>
                </a:cubicBezTo>
                <a:cubicBezTo>
                  <a:pt x="1108357" y="6291971"/>
                  <a:pt x="1074713" y="6543716"/>
                  <a:pt x="1026642" y="6792600"/>
                </a:cubicBezTo>
                <a:cubicBezTo>
                  <a:pt x="1130130" y="6727745"/>
                  <a:pt x="1224262" y="6639036"/>
                  <a:pt x="1327075" y="6590735"/>
                </a:cubicBezTo>
                <a:cubicBezTo>
                  <a:pt x="1328762" y="6587786"/>
                  <a:pt x="1331155" y="6584312"/>
                  <a:pt x="1332848" y="6581371"/>
                </a:cubicBezTo>
                <a:cubicBezTo>
                  <a:pt x="1327684" y="6578656"/>
                  <a:pt x="1322621" y="6575317"/>
                  <a:pt x="1320586" y="6572441"/>
                </a:cubicBezTo>
                <a:cubicBezTo>
                  <a:pt x="1127046" y="6311498"/>
                  <a:pt x="1526112" y="5858248"/>
                  <a:pt x="1669632" y="5665639"/>
                </a:cubicBezTo>
                <a:cubicBezTo>
                  <a:pt x="1682895" y="5647816"/>
                  <a:pt x="1749910" y="5675384"/>
                  <a:pt x="1749165" y="5696416"/>
                </a:cubicBezTo>
                <a:cubicBezTo>
                  <a:pt x="1740476" y="5983368"/>
                  <a:pt x="1637864" y="6228377"/>
                  <a:pt x="1502249" y="6466405"/>
                </a:cubicBezTo>
                <a:cubicBezTo>
                  <a:pt x="1725190" y="6382070"/>
                  <a:pt x="2047033" y="6424367"/>
                  <a:pt x="2238637" y="6419148"/>
                </a:cubicBezTo>
                <a:cubicBezTo>
                  <a:pt x="2408385" y="6415062"/>
                  <a:pt x="2531389" y="6424957"/>
                  <a:pt x="2642775" y="6563116"/>
                </a:cubicBezTo>
                <a:cubicBezTo>
                  <a:pt x="2652137" y="6574800"/>
                  <a:pt x="2636747" y="6578204"/>
                  <a:pt x="2628681" y="6578254"/>
                </a:cubicBezTo>
                <a:cubicBezTo>
                  <a:pt x="2285142" y="6584519"/>
                  <a:pt x="1943610" y="6642343"/>
                  <a:pt x="1600072" y="6648608"/>
                </a:cubicBezTo>
                <a:cubicBezTo>
                  <a:pt x="1541036" y="6649807"/>
                  <a:pt x="1450884" y="6627657"/>
                  <a:pt x="1391841" y="6641028"/>
                </a:cubicBezTo>
                <a:cubicBezTo>
                  <a:pt x="1391239" y="6640935"/>
                  <a:pt x="1390538" y="6641468"/>
                  <a:pt x="1389928" y="6641375"/>
                </a:cubicBezTo>
                <a:cubicBezTo>
                  <a:pt x="1386712" y="6642158"/>
                  <a:pt x="1383592" y="6642319"/>
                  <a:pt x="1380979" y="6643204"/>
                </a:cubicBezTo>
                <a:cubicBezTo>
                  <a:pt x="1295418" y="6670925"/>
                  <a:pt x="1201880" y="6759768"/>
                  <a:pt x="1108685" y="6824788"/>
                </a:cubicBezTo>
                <a:lnTo>
                  <a:pt x="1051559" y="6857998"/>
                </a:lnTo>
                <a:lnTo>
                  <a:pt x="925940" y="6857998"/>
                </a:lnTo>
                <a:lnTo>
                  <a:pt x="949746" y="6745652"/>
                </a:lnTo>
                <a:cubicBezTo>
                  <a:pt x="977694" y="6600749"/>
                  <a:pt x="1000382" y="6454800"/>
                  <a:pt x="1017902" y="6308216"/>
                </a:cubicBezTo>
                <a:cubicBezTo>
                  <a:pt x="1015769" y="6305964"/>
                  <a:pt x="1013539" y="6304343"/>
                  <a:pt x="1012614" y="6302278"/>
                </a:cubicBezTo>
                <a:cubicBezTo>
                  <a:pt x="921548" y="6120471"/>
                  <a:pt x="798037" y="5964433"/>
                  <a:pt x="644615" y="5837768"/>
                </a:cubicBezTo>
                <a:cubicBezTo>
                  <a:pt x="639869" y="5836403"/>
                  <a:pt x="633910" y="5834843"/>
                  <a:pt x="627546" y="5831943"/>
                </a:cubicBezTo>
                <a:cubicBezTo>
                  <a:pt x="440473" y="5751050"/>
                  <a:pt x="281887" y="5620709"/>
                  <a:pt x="128963" y="5481226"/>
                </a:cubicBezTo>
                <a:lnTo>
                  <a:pt x="0" y="5361850"/>
                </a:lnTo>
                <a:lnTo>
                  <a:pt x="0" y="5297634"/>
                </a:lnTo>
                <a:lnTo>
                  <a:pt x="40861" y="5333413"/>
                </a:lnTo>
                <a:cubicBezTo>
                  <a:pt x="193141" y="5476012"/>
                  <a:pt x="339724" y="5631340"/>
                  <a:pt x="514278" y="5738345"/>
                </a:cubicBezTo>
                <a:cubicBezTo>
                  <a:pt x="449538" y="5691903"/>
                  <a:pt x="392547" y="5631267"/>
                  <a:pt x="337180" y="5572174"/>
                </a:cubicBezTo>
                <a:cubicBezTo>
                  <a:pt x="326006" y="5560210"/>
                  <a:pt x="314833" y="5548247"/>
                  <a:pt x="303564" y="5536908"/>
                </a:cubicBezTo>
                <a:cubicBezTo>
                  <a:pt x="236878" y="5466783"/>
                  <a:pt x="163817" y="5402889"/>
                  <a:pt x="88496" y="5343132"/>
                </a:cubicBezTo>
                <a:lnTo>
                  <a:pt x="0" y="5277736"/>
                </a:lnTo>
                <a:lnTo>
                  <a:pt x="0" y="5241225"/>
                </a:lnTo>
                <a:lnTo>
                  <a:pt x="106479" y="5319780"/>
                </a:lnTo>
                <a:cubicBezTo>
                  <a:pt x="182485" y="5380123"/>
                  <a:pt x="256358" y="5444782"/>
                  <a:pt x="324159" y="5515717"/>
                </a:cubicBezTo>
                <a:lnTo>
                  <a:pt x="357680" y="5551608"/>
                </a:lnTo>
                <a:cubicBezTo>
                  <a:pt x="407763" y="5604773"/>
                  <a:pt x="458863" y="5659374"/>
                  <a:pt x="514810" y="5702551"/>
                </a:cubicBezTo>
                <a:cubicBezTo>
                  <a:pt x="497209" y="5679989"/>
                  <a:pt x="481008" y="5656366"/>
                  <a:pt x="464808" y="5632736"/>
                </a:cubicBezTo>
                <a:cubicBezTo>
                  <a:pt x="449112" y="5609836"/>
                  <a:pt x="433420" y="5586930"/>
                  <a:pt x="416327" y="5565087"/>
                </a:cubicBezTo>
                <a:cubicBezTo>
                  <a:pt x="361064" y="5493188"/>
                  <a:pt x="289546" y="5430331"/>
                  <a:pt x="232232" y="5379904"/>
                </a:cubicBezTo>
                <a:cubicBezTo>
                  <a:pt x="153617" y="5310828"/>
                  <a:pt x="82516" y="5249322"/>
                  <a:pt x="2640" y="5200559"/>
                </a:cubicBezTo>
                <a:lnTo>
                  <a:pt x="0" y="5199146"/>
                </a:lnTo>
                <a:lnTo>
                  <a:pt x="0" y="5164774"/>
                </a:lnTo>
                <a:lnTo>
                  <a:pt x="18363" y="5174783"/>
                </a:lnTo>
                <a:cubicBezTo>
                  <a:pt x="99860" y="5225071"/>
                  <a:pt x="172172" y="5286770"/>
                  <a:pt x="251810" y="5357281"/>
                </a:cubicBezTo>
                <a:cubicBezTo>
                  <a:pt x="310235" y="5408518"/>
                  <a:pt x="382775" y="5472816"/>
                  <a:pt x="439563" y="5546863"/>
                </a:cubicBezTo>
                <a:cubicBezTo>
                  <a:pt x="456560" y="5569331"/>
                  <a:pt x="472857" y="5592330"/>
                  <a:pt x="489056" y="5615961"/>
                </a:cubicBezTo>
                <a:cubicBezTo>
                  <a:pt x="510864" y="5647485"/>
                  <a:pt x="532257" y="5677676"/>
                  <a:pt x="555845" y="5705642"/>
                </a:cubicBezTo>
                <a:cubicBezTo>
                  <a:pt x="488800" y="5569150"/>
                  <a:pt x="394131" y="5443166"/>
                  <a:pt x="287056" y="5341546"/>
                </a:cubicBezTo>
                <a:cubicBezTo>
                  <a:pt x="222125" y="5280178"/>
                  <a:pt x="138844" y="5220320"/>
                  <a:pt x="49874" y="5178238"/>
                </a:cubicBezTo>
                <a:lnTo>
                  <a:pt x="0" y="5158623"/>
                </a:lnTo>
                <a:close/>
                <a:moveTo>
                  <a:pt x="4076694" y="4944364"/>
                </a:moveTo>
                <a:cubicBezTo>
                  <a:pt x="4092586" y="5180994"/>
                  <a:pt x="4134286" y="5476223"/>
                  <a:pt x="4287610" y="5588157"/>
                </a:cubicBezTo>
                <a:cubicBezTo>
                  <a:pt x="4171130" y="5382912"/>
                  <a:pt x="4114497" y="5153179"/>
                  <a:pt x="4076694" y="4944364"/>
                </a:cubicBezTo>
                <a:close/>
                <a:moveTo>
                  <a:pt x="4103808" y="4918599"/>
                </a:moveTo>
                <a:cubicBezTo>
                  <a:pt x="4140363" y="5126676"/>
                  <a:pt x="4195478" y="5358905"/>
                  <a:pt x="4310650" y="5565760"/>
                </a:cubicBezTo>
                <a:cubicBezTo>
                  <a:pt x="4272496" y="5335710"/>
                  <a:pt x="4217566" y="5117152"/>
                  <a:pt x="4103808" y="4918599"/>
                </a:cubicBezTo>
                <a:close/>
                <a:moveTo>
                  <a:pt x="4072554" y="4867303"/>
                </a:moveTo>
                <a:cubicBezTo>
                  <a:pt x="4072702" y="4868748"/>
                  <a:pt x="4072843" y="4870186"/>
                  <a:pt x="4072780" y="4872526"/>
                </a:cubicBezTo>
                <a:lnTo>
                  <a:pt x="4074990" y="4871112"/>
                </a:lnTo>
                <a:close/>
                <a:moveTo>
                  <a:pt x="3100062" y="4866948"/>
                </a:moveTo>
                <a:cubicBezTo>
                  <a:pt x="3054598" y="4867672"/>
                  <a:pt x="3008663" y="4872522"/>
                  <a:pt x="2963625" y="4877568"/>
                </a:cubicBezTo>
                <a:cubicBezTo>
                  <a:pt x="2913679" y="4883457"/>
                  <a:pt x="2861381" y="4889314"/>
                  <a:pt x="2809956" y="4889247"/>
                </a:cubicBezTo>
                <a:cubicBezTo>
                  <a:pt x="2768849" y="4889475"/>
                  <a:pt x="2727662" y="4885932"/>
                  <a:pt x="2688275" y="4882769"/>
                </a:cubicBezTo>
                <a:cubicBezTo>
                  <a:pt x="2660443" y="4880639"/>
                  <a:pt x="2632820" y="4877611"/>
                  <a:pt x="2605133" y="4876924"/>
                </a:cubicBezTo>
                <a:cubicBezTo>
                  <a:pt x="2542005" y="4874377"/>
                  <a:pt x="2477453" y="4878112"/>
                  <a:pt x="2414900" y="4881330"/>
                </a:cubicBezTo>
                <a:cubicBezTo>
                  <a:pt x="2350347" y="4885065"/>
                  <a:pt x="2283431" y="4888772"/>
                  <a:pt x="2217605" y="4885650"/>
                </a:cubicBezTo>
                <a:lnTo>
                  <a:pt x="2199332" y="4885075"/>
                </a:lnTo>
                <a:cubicBezTo>
                  <a:pt x="2179813" y="4883768"/>
                  <a:pt x="2160089" y="4883349"/>
                  <a:pt x="2141062" y="4884027"/>
                </a:cubicBezTo>
                <a:cubicBezTo>
                  <a:pt x="2279340" y="4906717"/>
                  <a:pt x="2418587" y="4927258"/>
                  <a:pt x="2558630" y="4938088"/>
                </a:cubicBezTo>
                <a:cubicBezTo>
                  <a:pt x="2750317" y="4954217"/>
                  <a:pt x="2921561" y="4921336"/>
                  <a:pt x="3100062" y="4866948"/>
                </a:cubicBezTo>
                <a:close/>
                <a:moveTo>
                  <a:pt x="2753415" y="4783657"/>
                </a:moveTo>
                <a:cubicBezTo>
                  <a:pt x="2715812" y="4782731"/>
                  <a:pt x="2677745" y="4783278"/>
                  <a:pt x="2639521" y="4785091"/>
                </a:cubicBezTo>
                <a:cubicBezTo>
                  <a:pt x="2486624" y="4792347"/>
                  <a:pt x="2331226" y="4819883"/>
                  <a:pt x="2193068" y="4854595"/>
                </a:cubicBezTo>
                <a:cubicBezTo>
                  <a:pt x="2196324" y="4854814"/>
                  <a:pt x="2198676" y="4854838"/>
                  <a:pt x="2201931" y="4855057"/>
                </a:cubicBezTo>
                <a:lnTo>
                  <a:pt x="2219654" y="4855986"/>
                </a:lnTo>
                <a:cubicBezTo>
                  <a:pt x="2283679" y="4858722"/>
                  <a:pt x="2350037" y="4855370"/>
                  <a:pt x="2413690" y="4851445"/>
                </a:cubicBezTo>
                <a:cubicBezTo>
                  <a:pt x="2476795" y="4847874"/>
                  <a:pt x="2542257" y="4844334"/>
                  <a:pt x="2606832" y="4846715"/>
                </a:cubicBezTo>
                <a:cubicBezTo>
                  <a:pt x="2634866" y="4847944"/>
                  <a:pt x="2663590" y="4850269"/>
                  <a:pt x="2691769" y="4852935"/>
                </a:cubicBezTo>
                <a:cubicBezTo>
                  <a:pt x="2730608" y="4856456"/>
                  <a:pt x="2771445" y="4859459"/>
                  <a:pt x="2811106" y="4859393"/>
                </a:cubicBezTo>
                <a:cubicBezTo>
                  <a:pt x="2860724" y="4859079"/>
                  <a:pt x="2912124" y="4853023"/>
                  <a:pt x="2961520" y="4847493"/>
                </a:cubicBezTo>
                <a:cubicBezTo>
                  <a:pt x="2997835" y="4843425"/>
                  <a:pt x="3034156" y="4839354"/>
                  <a:pt x="3070965" y="4837270"/>
                </a:cubicBezTo>
                <a:cubicBezTo>
                  <a:pt x="2974850" y="4802463"/>
                  <a:pt x="2866224" y="4786435"/>
                  <a:pt x="2753415" y="4783657"/>
                </a:cubicBezTo>
                <a:close/>
                <a:moveTo>
                  <a:pt x="2389654" y="4275904"/>
                </a:moveTo>
                <a:cubicBezTo>
                  <a:pt x="2058380" y="4300770"/>
                  <a:pt x="1773879" y="4364703"/>
                  <a:pt x="1522266" y="4472742"/>
                </a:cubicBezTo>
                <a:lnTo>
                  <a:pt x="1464014" y="4498508"/>
                </a:lnTo>
                <a:cubicBezTo>
                  <a:pt x="1435059" y="4511659"/>
                  <a:pt x="1405759" y="4524268"/>
                  <a:pt x="1376111" y="4536334"/>
                </a:cubicBezTo>
                <a:cubicBezTo>
                  <a:pt x="1422294" y="4522124"/>
                  <a:pt x="1470274" y="4508296"/>
                  <a:pt x="1498493" y="4502509"/>
                </a:cubicBezTo>
                <a:cubicBezTo>
                  <a:pt x="1608595" y="4481142"/>
                  <a:pt x="1719912" y="4468967"/>
                  <a:pt x="1831627" y="4454994"/>
                </a:cubicBezTo>
                <a:cubicBezTo>
                  <a:pt x="2034733" y="4429326"/>
                  <a:pt x="2186680" y="4317586"/>
                  <a:pt x="2389654" y="4275904"/>
                </a:cubicBezTo>
                <a:close/>
                <a:moveTo>
                  <a:pt x="2147582" y="4220499"/>
                </a:moveTo>
                <a:cubicBezTo>
                  <a:pt x="1947585" y="4228027"/>
                  <a:pt x="1746826" y="4329700"/>
                  <a:pt x="1556088" y="4425819"/>
                </a:cubicBezTo>
                <a:cubicBezTo>
                  <a:pt x="1788857" y="4332127"/>
                  <a:pt x="2048945" y="4273854"/>
                  <a:pt x="2346927" y="4248048"/>
                </a:cubicBezTo>
                <a:cubicBezTo>
                  <a:pt x="2280831" y="4225943"/>
                  <a:pt x="2214248" y="4217991"/>
                  <a:pt x="2147582" y="4220499"/>
                </a:cubicBezTo>
                <a:close/>
                <a:moveTo>
                  <a:pt x="1790494" y="3958602"/>
                </a:moveTo>
                <a:cubicBezTo>
                  <a:pt x="1546078" y="4006086"/>
                  <a:pt x="1301131" y="4060051"/>
                  <a:pt x="1059112" y="4119804"/>
                </a:cubicBezTo>
                <a:cubicBezTo>
                  <a:pt x="1314148" y="4123003"/>
                  <a:pt x="1558894" y="4069940"/>
                  <a:pt x="1790494" y="3958602"/>
                </a:cubicBezTo>
                <a:close/>
                <a:moveTo>
                  <a:pt x="3757613" y="3936722"/>
                </a:moveTo>
                <a:cubicBezTo>
                  <a:pt x="3739428" y="4022695"/>
                  <a:pt x="3726993" y="4110355"/>
                  <a:pt x="3715314" y="4196771"/>
                </a:cubicBezTo>
                <a:cubicBezTo>
                  <a:pt x="3696476" y="4335276"/>
                  <a:pt x="3677516" y="4478465"/>
                  <a:pt x="3631611" y="4613594"/>
                </a:cubicBezTo>
                <a:cubicBezTo>
                  <a:pt x="3620645" y="4645134"/>
                  <a:pt x="3608778" y="4676477"/>
                  <a:pt x="3596909" y="4707830"/>
                </a:cubicBezTo>
                <a:lnTo>
                  <a:pt x="3581749" y="4747418"/>
                </a:lnTo>
                <a:cubicBezTo>
                  <a:pt x="3554523" y="4819250"/>
                  <a:pt x="3531238" y="4892390"/>
                  <a:pt x="3510660" y="4966094"/>
                </a:cubicBezTo>
                <a:cubicBezTo>
                  <a:pt x="3748857" y="4678857"/>
                  <a:pt x="3755323" y="4300706"/>
                  <a:pt x="3757613" y="3936722"/>
                </a:cubicBezTo>
                <a:close/>
                <a:moveTo>
                  <a:pt x="1701387" y="3919232"/>
                </a:moveTo>
                <a:cubicBezTo>
                  <a:pt x="1507766" y="3912045"/>
                  <a:pt x="1320741" y="3989836"/>
                  <a:pt x="1136310" y="4068895"/>
                </a:cubicBezTo>
                <a:cubicBezTo>
                  <a:pt x="1350954" y="4017452"/>
                  <a:pt x="1568376" y="3970366"/>
                  <a:pt x="1784782" y="3927759"/>
                </a:cubicBezTo>
                <a:cubicBezTo>
                  <a:pt x="1756841" y="3923020"/>
                  <a:pt x="1729046" y="3920259"/>
                  <a:pt x="1701387" y="3919232"/>
                </a:cubicBezTo>
                <a:close/>
                <a:moveTo>
                  <a:pt x="3733405" y="3900089"/>
                </a:moveTo>
                <a:cubicBezTo>
                  <a:pt x="3597105" y="4216426"/>
                  <a:pt x="3490805" y="4541932"/>
                  <a:pt x="3500832" y="4885010"/>
                </a:cubicBezTo>
                <a:cubicBezTo>
                  <a:pt x="3516996" y="4834817"/>
                  <a:pt x="3533505" y="4785171"/>
                  <a:pt x="3552367" y="4735553"/>
                </a:cubicBezTo>
                <a:lnTo>
                  <a:pt x="3567525" y="4695966"/>
                </a:lnTo>
                <a:cubicBezTo>
                  <a:pt x="3579742" y="4665154"/>
                  <a:pt x="3591404" y="4634706"/>
                  <a:pt x="3602372" y="4603168"/>
                </a:cubicBezTo>
                <a:cubicBezTo>
                  <a:pt x="3647108" y="4471083"/>
                  <a:pt x="3666211" y="4329343"/>
                  <a:pt x="3684639" y="4192628"/>
                </a:cubicBezTo>
                <a:cubicBezTo>
                  <a:pt x="3697672" y="4096160"/>
                  <a:pt x="3710761" y="3997344"/>
                  <a:pt x="3733405" y="3900089"/>
                </a:cubicBezTo>
                <a:close/>
                <a:moveTo>
                  <a:pt x="2800959" y="3871054"/>
                </a:moveTo>
                <a:cubicBezTo>
                  <a:pt x="2809421" y="4100939"/>
                  <a:pt x="2907977" y="4306148"/>
                  <a:pt x="3026569" y="4520780"/>
                </a:cubicBezTo>
                <a:cubicBezTo>
                  <a:pt x="2979577" y="4399850"/>
                  <a:pt x="2933143" y="4278562"/>
                  <a:pt x="2889061" y="4157302"/>
                </a:cubicBezTo>
                <a:cubicBezTo>
                  <a:pt x="2854271" y="4061517"/>
                  <a:pt x="2821632" y="3966669"/>
                  <a:pt x="2800959" y="3871054"/>
                </a:cubicBezTo>
                <a:close/>
                <a:moveTo>
                  <a:pt x="2809929" y="3701307"/>
                </a:moveTo>
                <a:cubicBezTo>
                  <a:pt x="2809867" y="3703640"/>
                  <a:pt x="2809253" y="3706334"/>
                  <a:pt x="2809197" y="3708672"/>
                </a:cubicBezTo>
                <a:cubicBezTo>
                  <a:pt x="2816609" y="3854149"/>
                  <a:pt x="2864235" y="3999199"/>
                  <a:pt x="2918306" y="4147031"/>
                </a:cubicBezTo>
                <a:cubicBezTo>
                  <a:pt x="2966436" y="4279493"/>
                  <a:pt x="3017273" y="4412529"/>
                  <a:pt x="3068858" y="4544310"/>
                </a:cubicBezTo>
                <a:cubicBezTo>
                  <a:pt x="3069715" y="4408107"/>
                  <a:pt x="3008952" y="4266858"/>
                  <a:pt x="2968879" y="4144570"/>
                </a:cubicBezTo>
                <a:cubicBezTo>
                  <a:pt x="2919376" y="3995354"/>
                  <a:pt x="2865655" y="3848072"/>
                  <a:pt x="2809929" y="3701307"/>
                </a:cubicBezTo>
                <a:close/>
                <a:moveTo>
                  <a:pt x="1867196" y="3456584"/>
                </a:moveTo>
                <a:cubicBezTo>
                  <a:pt x="1939275" y="3608228"/>
                  <a:pt x="2036188" y="3758542"/>
                  <a:pt x="2183970" y="3826505"/>
                </a:cubicBezTo>
                <a:cubicBezTo>
                  <a:pt x="2092208" y="3686686"/>
                  <a:pt x="1989300" y="3564734"/>
                  <a:pt x="1867196" y="3456584"/>
                </a:cubicBezTo>
                <a:close/>
                <a:moveTo>
                  <a:pt x="2322880" y="3078533"/>
                </a:moveTo>
                <a:cubicBezTo>
                  <a:pt x="2314902" y="3134217"/>
                  <a:pt x="2306026" y="3189710"/>
                  <a:pt x="2295695" y="3245370"/>
                </a:cubicBezTo>
                <a:cubicBezTo>
                  <a:pt x="2262659" y="3421320"/>
                  <a:pt x="2225570" y="3586065"/>
                  <a:pt x="2268858" y="3758413"/>
                </a:cubicBezTo>
                <a:cubicBezTo>
                  <a:pt x="2273785" y="3680922"/>
                  <a:pt x="2284872" y="3603320"/>
                  <a:pt x="2295899" y="3528057"/>
                </a:cubicBezTo>
                <a:cubicBezTo>
                  <a:pt x="2310584" y="3430521"/>
                  <a:pt x="2325878" y="3330298"/>
                  <a:pt x="2326306" y="3231157"/>
                </a:cubicBezTo>
                <a:cubicBezTo>
                  <a:pt x="2326349" y="3202011"/>
                  <a:pt x="2325135" y="3172131"/>
                  <a:pt x="2324274" y="3142788"/>
                </a:cubicBezTo>
                <a:cubicBezTo>
                  <a:pt x="2323575" y="3121009"/>
                  <a:pt x="2323232" y="3099770"/>
                  <a:pt x="2322880" y="3078533"/>
                </a:cubicBezTo>
                <a:close/>
                <a:moveTo>
                  <a:pt x="912797" y="2896659"/>
                </a:moveTo>
                <a:cubicBezTo>
                  <a:pt x="987675" y="3038078"/>
                  <a:pt x="1077553" y="3173735"/>
                  <a:pt x="1167201" y="3304169"/>
                </a:cubicBezTo>
                <a:cubicBezTo>
                  <a:pt x="1258595" y="3437326"/>
                  <a:pt x="1353896" y="3600936"/>
                  <a:pt x="1503848" y="3675946"/>
                </a:cubicBezTo>
                <a:cubicBezTo>
                  <a:pt x="1443175" y="3621244"/>
                  <a:pt x="1397337" y="3553231"/>
                  <a:pt x="1353091" y="3486482"/>
                </a:cubicBezTo>
                <a:cubicBezTo>
                  <a:pt x="1348731" y="3480073"/>
                  <a:pt x="1344372" y="3473665"/>
                  <a:pt x="1340012" y="3467256"/>
                </a:cubicBezTo>
                <a:cubicBezTo>
                  <a:pt x="1259674" y="3347730"/>
                  <a:pt x="1172762" y="3230102"/>
                  <a:pt x="1089196" y="3116474"/>
                </a:cubicBezTo>
                <a:cubicBezTo>
                  <a:pt x="1048102" y="3060746"/>
                  <a:pt x="1005067" y="3003195"/>
                  <a:pt x="959418" y="2948853"/>
                </a:cubicBezTo>
                <a:cubicBezTo>
                  <a:pt x="944128" y="2931040"/>
                  <a:pt x="928639" y="2914119"/>
                  <a:pt x="912797" y="2896659"/>
                </a:cubicBezTo>
                <a:close/>
                <a:moveTo>
                  <a:pt x="2363420" y="2871730"/>
                </a:moveTo>
                <a:lnTo>
                  <a:pt x="2360107" y="2915231"/>
                </a:lnTo>
                <a:cubicBezTo>
                  <a:pt x="2356940" y="2960178"/>
                  <a:pt x="2353568" y="3006017"/>
                  <a:pt x="2353099" y="3051540"/>
                </a:cubicBezTo>
                <a:cubicBezTo>
                  <a:pt x="2352858" y="3081589"/>
                  <a:pt x="2354064" y="3111470"/>
                  <a:pt x="2354925" y="3140814"/>
                </a:cubicBezTo>
                <a:cubicBezTo>
                  <a:pt x="2356138" y="3170696"/>
                  <a:pt x="2357347" y="3200579"/>
                  <a:pt x="2357104" y="3230628"/>
                </a:cubicBezTo>
                <a:cubicBezTo>
                  <a:pt x="2356269" y="3331557"/>
                  <a:pt x="2341112" y="3433224"/>
                  <a:pt x="2326221" y="3531652"/>
                </a:cubicBezTo>
                <a:cubicBezTo>
                  <a:pt x="2315466" y="3603683"/>
                  <a:pt x="2304846" y="3677150"/>
                  <a:pt x="2299836" y="3750864"/>
                </a:cubicBezTo>
                <a:cubicBezTo>
                  <a:pt x="2315186" y="3724954"/>
                  <a:pt x="2331840" y="3697443"/>
                  <a:pt x="2346877" y="3662531"/>
                </a:cubicBezTo>
                <a:cubicBezTo>
                  <a:pt x="2459154" y="3406015"/>
                  <a:pt x="2424454" y="3133900"/>
                  <a:pt x="2363420" y="2871730"/>
                </a:cubicBezTo>
                <a:close/>
                <a:moveTo>
                  <a:pt x="912921" y="2850596"/>
                </a:moveTo>
                <a:cubicBezTo>
                  <a:pt x="936881" y="2875897"/>
                  <a:pt x="961194" y="2901731"/>
                  <a:pt x="983846" y="2928627"/>
                </a:cubicBezTo>
                <a:cubicBezTo>
                  <a:pt x="1029846" y="2983517"/>
                  <a:pt x="1073228" y="3041610"/>
                  <a:pt x="1114669" y="3097880"/>
                </a:cubicBezTo>
                <a:cubicBezTo>
                  <a:pt x="1199144" y="3211700"/>
                  <a:pt x="1286398" y="3329876"/>
                  <a:pt x="1366183" y="3449753"/>
                </a:cubicBezTo>
                <a:cubicBezTo>
                  <a:pt x="1370543" y="3456162"/>
                  <a:pt x="1374903" y="3462572"/>
                  <a:pt x="1379263" y="3468981"/>
                </a:cubicBezTo>
                <a:cubicBezTo>
                  <a:pt x="1414114" y="3521040"/>
                  <a:pt x="1450010" y="3574725"/>
                  <a:pt x="1492446" y="3620389"/>
                </a:cubicBezTo>
                <a:cubicBezTo>
                  <a:pt x="1379640" y="3316219"/>
                  <a:pt x="1197433" y="3014288"/>
                  <a:pt x="912921" y="2850596"/>
                </a:cubicBezTo>
                <a:close/>
                <a:moveTo>
                  <a:pt x="2386551" y="2642862"/>
                </a:moveTo>
                <a:cubicBezTo>
                  <a:pt x="2394776" y="2644690"/>
                  <a:pt x="2401148" y="2649859"/>
                  <a:pt x="2403741" y="2659697"/>
                </a:cubicBezTo>
                <a:cubicBezTo>
                  <a:pt x="2468949" y="2907705"/>
                  <a:pt x="2536818" y="3164740"/>
                  <a:pt x="2499078" y="3423399"/>
                </a:cubicBezTo>
                <a:cubicBezTo>
                  <a:pt x="2484124" y="3524170"/>
                  <a:pt x="2447241" y="3605244"/>
                  <a:pt x="2413232" y="3700562"/>
                </a:cubicBezTo>
                <a:cubicBezTo>
                  <a:pt x="2350039" y="3880472"/>
                  <a:pt x="2357716" y="4002022"/>
                  <a:pt x="2428424" y="4178295"/>
                </a:cubicBezTo>
                <a:cubicBezTo>
                  <a:pt x="2600434" y="4289020"/>
                  <a:pt x="2768104" y="4406341"/>
                  <a:pt x="2927779" y="4531843"/>
                </a:cubicBezTo>
                <a:cubicBezTo>
                  <a:pt x="2760215" y="4223610"/>
                  <a:pt x="2637267" y="3926696"/>
                  <a:pt x="2758380" y="3561061"/>
                </a:cubicBezTo>
                <a:cubicBezTo>
                  <a:pt x="2765639" y="3539559"/>
                  <a:pt x="2835782" y="3509255"/>
                  <a:pt x="2846610" y="3538353"/>
                </a:cubicBezTo>
                <a:cubicBezTo>
                  <a:pt x="2941134" y="3779872"/>
                  <a:pt x="3029996" y="4023472"/>
                  <a:pt x="3106063" y="4271430"/>
                </a:cubicBezTo>
                <a:cubicBezTo>
                  <a:pt x="3150638" y="4415363"/>
                  <a:pt x="3185704" y="4549296"/>
                  <a:pt x="3116136" y="4688819"/>
                </a:cubicBezTo>
                <a:cubicBezTo>
                  <a:pt x="3218309" y="4776757"/>
                  <a:pt x="3317100" y="4869157"/>
                  <a:pt x="3412872" y="4966558"/>
                </a:cubicBezTo>
                <a:cubicBezTo>
                  <a:pt x="3381456" y="4499967"/>
                  <a:pt x="3566630" y="4066538"/>
                  <a:pt x="3763612" y="3645474"/>
                </a:cubicBezTo>
                <a:cubicBezTo>
                  <a:pt x="3774538" y="3622394"/>
                  <a:pt x="3852109" y="3598841"/>
                  <a:pt x="3850165" y="3638405"/>
                </a:cubicBezTo>
                <a:cubicBezTo>
                  <a:pt x="3828358" y="4125233"/>
                  <a:pt x="3904636" y="4676562"/>
                  <a:pt x="3515311" y="5051260"/>
                </a:cubicBezTo>
                <a:cubicBezTo>
                  <a:pt x="3511789" y="5054277"/>
                  <a:pt x="3506819" y="5057456"/>
                  <a:pt x="3501147" y="5059552"/>
                </a:cubicBezTo>
                <a:cubicBezTo>
                  <a:pt x="3601520" y="5167803"/>
                  <a:pt x="3698516" y="5280511"/>
                  <a:pt x="3790420" y="5401078"/>
                </a:cubicBezTo>
                <a:cubicBezTo>
                  <a:pt x="3946901" y="5606795"/>
                  <a:pt x="4090825" y="5822089"/>
                  <a:pt x="4221141" y="6045312"/>
                </a:cubicBezTo>
                <a:cubicBezTo>
                  <a:pt x="4260726" y="5923422"/>
                  <a:pt x="4276533" y="5789920"/>
                  <a:pt x="4326825" y="5681109"/>
                </a:cubicBezTo>
                <a:cubicBezTo>
                  <a:pt x="4326185" y="5677682"/>
                  <a:pt x="4325759" y="5673360"/>
                  <a:pt x="4325127" y="5669934"/>
                </a:cubicBezTo>
                <a:cubicBezTo>
                  <a:pt x="4319106" y="5671483"/>
                  <a:pt x="4312744" y="5672486"/>
                  <a:pt x="4309144" y="5671723"/>
                </a:cubicBezTo>
                <a:cubicBezTo>
                  <a:pt x="3975286" y="5608574"/>
                  <a:pt x="3989836" y="4983823"/>
                  <a:pt x="3974946" y="4736592"/>
                </a:cubicBezTo>
                <a:cubicBezTo>
                  <a:pt x="3973555" y="4713728"/>
                  <a:pt x="4046476" y="4687776"/>
                  <a:pt x="4060171" y="4704317"/>
                </a:cubicBezTo>
                <a:cubicBezTo>
                  <a:pt x="4248204" y="4928943"/>
                  <a:pt x="4331788" y="5187422"/>
                  <a:pt x="4383942" y="5463703"/>
                </a:cubicBezTo>
                <a:cubicBezTo>
                  <a:pt x="4445404" y="5353500"/>
                  <a:pt x="4548377" y="5250086"/>
                  <a:pt x="4654905" y="5156948"/>
                </a:cubicBezTo>
                <a:lnTo>
                  <a:pt x="4724400" y="5098975"/>
                </a:lnTo>
                <a:lnTo>
                  <a:pt x="4724400" y="5160063"/>
                </a:lnTo>
                <a:lnTo>
                  <a:pt x="4687505" y="5191181"/>
                </a:lnTo>
                <a:cubicBezTo>
                  <a:pt x="4588452" y="5282318"/>
                  <a:pt x="4497898" y="5385071"/>
                  <a:pt x="4451303" y="5491132"/>
                </a:cubicBezTo>
                <a:cubicBezTo>
                  <a:pt x="4493091" y="5426848"/>
                  <a:pt x="4544370" y="5370101"/>
                  <a:pt x="4599954" y="5317498"/>
                </a:cubicBezTo>
                <a:lnTo>
                  <a:pt x="4724400" y="5211392"/>
                </a:lnTo>
                <a:lnTo>
                  <a:pt x="4724400" y="5251559"/>
                </a:lnTo>
                <a:lnTo>
                  <a:pt x="4619898" y="5340764"/>
                </a:lnTo>
                <a:cubicBezTo>
                  <a:pt x="4564729" y="5393102"/>
                  <a:pt x="4514142" y="5449408"/>
                  <a:pt x="4473735" y="5512809"/>
                </a:cubicBezTo>
                <a:cubicBezTo>
                  <a:pt x="4457482" y="5538523"/>
                  <a:pt x="4443385" y="5565169"/>
                  <a:pt x="4430539" y="5592553"/>
                </a:cubicBezTo>
                <a:cubicBezTo>
                  <a:pt x="4478314" y="5558922"/>
                  <a:pt x="4525254" y="5522778"/>
                  <a:pt x="4569759" y="5482816"/>
                </a:cubicBezTo>
                <a:lnTo>
                  <a:pt x="4724400" y="5330891"/>
                </a:lnTo>
                <a:lnTo>
                  <a:pt x="4724400" y="5402912"/>
                </a:lnTo>
                <a:lnTo>
                  <a:pt x="4586888" y="5533939"/>
                </a:lnTo>
                <a:cubicBezTo>
                  <a:pt x="4539970" y="5576210"/>
                  <a:pt x="4452025" y="5622495"/>
                  <a:pt x="4413377" y="5674040"/>
                </a:cubicBezTo>
                <a:cubicBezTo>
                  <a:pt x="4412828" y="5674391"/>
                  <a:pt x="4412623" y="5675288"/>
                  <a:pt x="4412066" y="5675644"/>
                </a:cubicBezTo>
                <a:cubicBezTo>
                  <a:pt x="4409999" y="5678494"/>
                  <a:pt x="4407586" y="5680803"/>
                  <a:pt x="4406074" y="5683306"/>
                </a:cubicBezTo>
                <a:cubicBezTo>
                  <a:pt x="4338963" y="5791374"/>
                  <a:pt x="4334247" y="5992131"/>
                  <a:pt x="4271008" y="6118417"/>
                </a:cubicBezTo>
                <a:cubicBezTo>
                  <a:pt x="4270042" y="6120562"/>
                  <a:pt x="4267634" y="6122876"/>
                  <a:pt x="4265220" y="6125184"/>
                </a:cubicBezTo>
                <a:cubicBezTo>
                  <a:pt x="4388620" y="6344593"/>
                  <a:pt x="4497559" y="6571523"/>
                  <a:pt x="4590463" y="6805045"/>
                </a:cubicBezTo>
                <a:lnTo>
                  <a:pt x="4610122" y="6857999"/>
                </a:lnTo>
                <a:lnTo>
                  <a:pt x="4513231" y="6857999"/>
                </a:lnTo>
                <a:lnTo>
                  <a:pt x="4374770" y="6532596"/>
                </a:lnTo>
                <a:lnTo>
                  <a:pt x="4339518" y="6461642"/>
                </a:lnTo>
                <a:cubicBezTo>
                  <a:pt x="4208274" y="6190726"/>
                  <a:pt x="4055763" y="5930353"/>
                  <a:pt x="3884810" y="5682534"/>
                </a:cubicBezTo>
                <a:cubicBezTo>
                  <a:pt x="3881554" y="5682314"/>
                  <a:pt x="3878648" y="5682642"/>
                  <a:pt x="3876498" y="5681717"/>
                </a:cubicBezTo>
                <a:cubicBezTo>
                  <a:pt x="3679284" y="5607050"/>
                  <a:pt x="3473354" y="5574737"/>
                  <a:pt x="3263209" y="5585749"/>
                </a:cubicBezTo>
                <a:cubicBezTo>
                  <a:pt x="3258445" y="5588034"/>
                  <a:pt x="3252566" y="5591021"/>
                  <a:pt x="3245450" y="5593271"/>
                </a:cubicBezTo>
                <a:cubicBezTo>
                  <a:pt x="2832970" y="5732161"/>
                  <a:pt x="2378174" y="5640588"/>
                  <a:pt x="1952592" y="5692050"/>
                </a:cubicBezTo>
                <a:cubicBezTo>
                  <a:pt x="1937512" y="5694029"/>
                  <a:pt x="1912708" y="5686903"/>
                  <a:pt x="1936466" y="5671708"/>
                </a:cubicBezTo>
                <a:cubicBezTo>
                  <a:pt x="2343705" y="5415077"/>
                  <a:pt x="2802129" y="5333413"/>
                  <a:pt x="3244709" y="5538562"/>
                </a:cubicBezTo>
                <a:cubicBezTo>
                  <a:pt x="3441959" y="5522006"/>
                  <a:pt x="3636288" y="5541041"/>
                  <a:pt x="3823886" y="5595804"/>
                </a:cubicBezTo>
                <a:cubicBezTo>
                  <a:pt x="3786337" y="5543176"/>
                  <a:pt x="3748232" y="5490905"/>
                  <a:pt x="3709024" y="5439340"/>
                </a:cubicBezTo>
                <a:cubicBezTo>
                  <a:pt x="3551844" y="5232532"/>
                  <a:pt x="3380544" y="5046247"/>
                  <a:pt x="3198362" y="4874588"/>
                </a:cubicBezTo>
                <a:cubicBezTo>
                  <a:pt x="3191800" y="4876493"/>
                  <a:pt x="3185778" y="4878043"/>
                  <a:pt x="3179417" y="4879047"/>
                </a:cubicBezTo>
                <a:cubicBezTo>
                  <a:pt x="3002241" y="4937947"/>
                  <a:pt x="2827252" y="4989315"/>
                  <a:pt x="2639496" y="4989072"/>
                </a:cubicBezTo>
                <a:cubicBezTo>
                  <a:pt x="2416792" y="4988955"/>
                  <a:pt x="2191177" y="4947776"/>
                  <a:pt x="1972353" y="4909921"/>
                </a:cubicBezTo>
                <a:cubicBezTo>
                  <a:pt x="1940984" y="4904693"/>
                  <a:pt x="1996456" y="4874580"/>
                  <a:pt x="2002679" y="4872131"/>
                </a:cubicBezTo>
                <a:cubicBezTo>
                  <a:pt x="2309478" y="4772480"/>
                  <a:pt x="2760385" y="4680296"/>
                  <a:pt x="3097424" y="4781269"/>
                </a:cubicBezTo>
                <a:cubicBezTo>
                  <a:pt x="2895349" y="4601638"/>
                  <a:pt x="2680528" y="4438593"/>
                  <a:pt x="2454890" y="4287833"/>
                </a:cubicBezTo>
                <a:cubicBezTo>
                  <a:pt x="2454338" y="4288186"/>
                  <a:pt x="2453432" y="4287993"/>
                  <a:pt x="2452881" y="4288346"/>
                </a:cubicBezTo>
                <a:cubicBezTo>
                  <a:pt x="2451433" y="4288508"/>
                  <a:pt x="2449426" y="4289026"/>
                  <a:pt x="2448527" y="4288836"/>
                </a:cubicBezTo>
                <a:cubicBezTo>
                  <a:pt x="2435306" y="4288860"/>
                  <a:pt x="2328295" y="4364971"/>
                  <a:pt x="2323525" y="4367248"/>
                </a:cubicBezTo>
                <a:cubicBezTo>
                  <a:pt x="2239575" y="4406384"/>
                  <a:pt x="2150175" y="4432133"/>
                  <a:pt x="2060764" y="4451767"/>
                </a:cubicBezTo>
                <a:cubicBezTo>
                  <a:pt x="1760632" y="4518029"/>
                  <a:pt x="1460022" y="4526349"/>
                  <a:pt x="1162250" y="4613329"/>
                </a:cubicBezTo>
                <a:cubicBezTo>
                  <a:pt x="1141991" y="4619390"/>
                  <a:pt x="1086625" y="4618011"/>
                  <a:pt x="1132639" y="4596243"/>
                </a:cubicBezTo>
                <a:cubicBezTo>
                  <a:pt x="1461250" y="4438196"/>
                  <a:pt x="1900100" y="4136057"/>
                  <a:pt x="2293970" y="4182283"/>
                </a:cubicBezTo>
                <a:cubicBezTo>
                  <a:pt x="2166077" y="4101602"/>
                  <a:pt x="2034669" y="4023929"/>
                  <a:pt x="1900637" y="3949470"/>
                </a:cubicBezTo>
                <a:cubicBezTo>
                  <a:pt x="1896077" y="3950852"/>
                  <a:pt x="1891168" y="3951697"/>
                  <a:pt x="1887014" y="3951288"/>
                </a:cubicBezTo>
                <a:cubicBezTo>
                  <a:pt x="1578066" y="4112095"/>
                  <a:pt x="1243908" y="4184792"/>
                  <a:pt x="896751" y="4159267"/>
                </a:cubicBezTo>
                <a:cubicBezTo>
                  <a:pt x="855005" y="4156073"/>
                  <a:pt x="905428" y="4125362"/>
                  <a:pt x="918967" y="4119760"/>
                </a:cubicBezTo>
                <a:cubicBezTo>
                  <a:pt x="1194342" y="4017222"/>
                  <a:pt x="1471034" y="3857115"/>
                  <a:pt x="1764113" y="3873539"/>
                </a:cubicBezTo>
                <a:cubicBezTo>
                  <a:pt x="1695196" y="3836374"/>
                  <a:pt x="1625724" y="3799562"/>
                  <a:pt x="1555701" y="3763109"/>
                </a:cubicBezTo>
                <a:cubicBezTo>
                  <a:pt x="1550645" y="3762512"/>
                  <a:pt x="1546699" y="3761207"/>
                  <a:pt x="1542956" y="3758998"/>
                </a:cubicBezTo>
                <a:cubicBezTo>
                  <a:pt x="1350426" y="3719652"/>
                  <a:pt x="1247288" y="3571783"/>
                  <a:pt x="1136724" y="3417171"/>
                </a:cubicBezTo>
                <a:cubicBezTo>
                  <a:pt x="993337" y="3216099"/>
                  <a:pt x="846020" y="2999153"/>
                  <a:pt x="750977" y="2770227"/>
                </a:cubicBezTo>
                <a:cubicBezTo>
                  <a:pt x="747611" y="2762227"/>
                  <a:pt x="749771" y="2755481"/>
                  <a:pt x="755174" y="2749954"/>
                </a:cubicBezTo>
                <a:cubicBezTo>
                  <a:pt x="771390" y="2733370"/>
                  <a:pt x="816824" y="2727735"/>
                  <a:pt x="830023" y="2731935"/>
                </a:cubicBezTo>
                <a:cubicBezTo>
                  <a:pt x="1258787" y="2883841"/>
                  <a:pt x="1497280" y="3311498"/>
                  <a:pt x="1623018" y="3716225"/>
                </a:cubicBezTo>
                <a:cubicBezTo>
                  <a:pt x="1853470" y="3835548"/>
                  <a:pt x="2078531" y="3959850"/>
                  <a:pt x="2294841" y="4093587"/>
                </a:cubicBezTo>
                <a:cubicBezTo>
                  <a:pt x="2272291" y="4035197"/>
                  <a:pt x="2253055" y="3974696"/>
                  <a:pt x="2250226" y="3916719"/>
                </a:cubicBezTo>
                <a:cubicBezTo>
                  <a:pt x="2248779" y="3916883"/>
                  <a:pt x="2246771" y="3917401"/>
                  <a:pt x="2245523" y="3916663"/>
                </a:cubicBezTo>
                <a:cubicBezTo>
                  <a:pt x="1951808" y="3876118"/>
                  <a:pt x="1808968" y="3571232"/>
                  <a:pt x="1707994" y="3326950"/>
                </a:cubicBezTo>
                <a:cubicBezTo>
                  <a:pt x="1694877" y="3295477"/>
                  <a:pt x="1766980" y="3273123"/>
                  <a:pt x="1786341" y="3287566"/>
                </a:cubicBezTo>
                <a:cubicBezTo>
                  <a:pt x="1929395" y="3390749"/>
                  <a:pt x="2051663" y="3506453"/>
                  <a:pt x="2158071" y="3639960"/>
                </a:cubicBezTo>
                <a:cubicBezTo>
                  <a:pt x="2154892" y="3540061"/>
                  <a:pt x="2170197" y="3439839"/>
                  <a:pt x="2189281" y="3333361"/>
                </a:cubicBezTo>
                <a:cubicBezTo>
                  <a:pt x="2229372" y="3116116"/>
                  <a:pt x="2246120" y="2891570"/>
                  <a:pt x="2314466" y="2680771"/>
                </a:cubicBezTo>
                <a:cubicBezTo>
                  <a:pt x="2320529" y="2661952"/>
                  <a:pt x="2361878" y="2637374"/>
                  <a:pt x="2386551" y="2642862"/>
                </a:cubicBezTo>
                <a:close/>
                <a:moveTo>
                  <a:pt x="3646699" y="2390555"/>
                </a:moveTo>
                <a:lnTo>
                  <a:pt x="3645773" y="2392739"/>
                </a:lnTo>
                <a:lnTo>
                  <a:pt x="3649597" y="2394358"/>
                </a:lnTo>
                <a:cubicBezTo>
                  <a:pt x="3648733" y="2393349"/>
                  <a:pt x="3647874" y="2392343"/>
                  <a:pt x="3646699" y="2390555"/>
                </a:cubicBezTo>
                <a:close/>
                <a:moveTo>
                  <a:pt x="3038676" y="2118977"/>
                </a:moveTo>
                <a:cubicBezTo>
                  <a:pt x="3042950" y="2257918"/>
                  <a:pt x="3002907" y="2393544"/>
                  <a:pt x="2963942" y="2525128"/>
                </a:cubicBezTo>
                <a:cubicBezTo>
                  <a:pt x="2949902" y="2571972"/>
                  <a:pt x="2935948" y="2620144"/>
                  <a:pt x="2923775" y="2667145"/>
                </a:cubicBezTo>
                <a:cubicBezTo>
                  <a:pt x="2909690" y="2721696"/>
                  <a:pt x="2898881" y="2777642"/>
                  <a:pt x="2887447" y="2832031"/>
                </a:cubicBezTo>
                <a:lnTo>
                  <a:pt x="2868480" y="2927011"/>
                </a:lnTo>
                <a:cubicBezTo>
                  <a:pt x="2882036" y="2893472"/>
                  <a:pt x="2900043" y="2846374"/>
                  <a:pt x="2921794" y="2782834"/>
                </a:cubicBezTo>
                <a:cubicBezTo>
                  <a:pt x="2980827" y="2611467"/>
                  <a:pt x="3079367" y="2325483"/>
                  <a:pt x="3038676" y="2118977"/>
                </a:cubicBezTo>
                <a:close/>
                <a:moveTo>
                  <a:pt x="4070579" y="2090376"/>
                </a:moveTo>
                <a:cubicBezTo>
                  <a:pt x="4084637" y="2136248"/>
                  <a:pt x="4098150" y="2181883"/>
                  <a:pt x="4109879" y="2228695"/>
                </a:cubicBezTo>
                <a:lnTo>
                  <a:pt x="4119154" y="2266098"/>
                </a:lnTo>
                <a:cubicBezTo>
                  <a:pt x="4126056" y="2295423"/>
                  <a:pt x="4133187" y="2324193"/>
                  <a:pt x="4141411" y="2353427"/>
                </a:cubicBezTo>
                <a:cubicBezTo>
                  <a:pt x="4176749" y="2475257"/>
                  <a:pt x="4236423" y="2591295"/>
                  <a:pt x="4293979" y="2703223"/>
                </a:cubicBezTo>
                <a:cubicBezTo>
                  <a:pt x="4334570" y="2782214"/>
                  <a:pt x="4376344" y="2862994"/>
                  <a:pt x="4410111" y="2947465"/>
                </a:cubicBezTo>
                <a:cubicBezTo>
                  <a:pt x="4347417" y="2640863"/>
                  <a:pt x="4257356" y="2342636"/>
                  <a:pt x="4070579" y="2090376"/>
                </a:cubicBezTo>
                <a:close/>
                <a:moveTo>
                  <a:pt x="4020821" y="2034549"/>
                </a:moveTo>
                <a:cubicBezTo>
                  <a:pt x="3991634" y="2371132"/>
                  <a:pt x="4184325" y="2658088"/>
                  <a:pt x="4372756" y="2932293"/>
                </a:cubicBezTo>
                <a:cubicBezTo>
                  <a:pt x="4341528" y="2858555"/>
                  <a:pt x="4305088" y="2786473"/>
                  <a:pt x="4268731" y="2715710"/>
                </a:cubicBezTo>
                <a:cubicBezTo>
                  <a:pt x="4210547" y="2602235"/>
                  <a:pt x="4150011" y="2485181"/>
                  <a:pt x="4113960" y="2360474"/>
                </a:cubicBezTo>
                <a:cubicBezTo>
                  <a:pt x="4105734" y="2331239"/>
                  <a:pt x="4098289" y="2301693"/>
                  <a:pt x="4090842" y="2272139"/>
                </a:cubicBezTo>
                <a:lnTo>
                  <a:pt x="4081569" y="2234734"/>
                </a:lnTo>
                <a:cubicBezTo>
                  <a:pt x="4064530" y="2167007"/>
                  <a:pt x="4043843" y="2100302"/>
                  <a:pt x="4020821" y="2034549"/>
                </a:cubicBezTo>
                <a:close/>
                <a:moveTo>
                  <a:pt x="3001316" y="2032338"/>
                </a:moveTo>
                <a:cubicBezTo>
                  <a:pt x="2982933" y="2081859"/>
                  <a:pt x="2966493" y="2132840"/>
                  <a:pt x="2953880" y="2185446"/>
                </a:cubicBezTo>
                <a:cubicBezTo>
                  <a:pt x="2921068" y="2317695"/>
                  <a:pt x="2906505" y="2457032"/>
                  <a:pt x="2883664" y="2591574"/>
                </a:cubicBezTo>
                <a:cubicBezTo>
                  <a:pt x="2864755" y="2700098"/>
                  <a:pt x="2813661" y="2959166"/>
                  <a:pt x="2826885" y="2991809"/>
                </a:cubicBezTo>
                <a:lnTo>
                  <a:pt x="2860250" y="2826310"/>
                </a:lnTo>
                <a:cubicBezTo>
                  <a:pt x="2871141" y="2771690"/>
                  <a:pt x="2882731" y="2715434"/>
                  <a:pt x="2896499" y="2660098"/>
                </a:cubicBezTo>
                <a:cubicBezTo>
                  <a:pt x="2908585" y="2611783"/>
                  <a:pt x="2923082" y="2563843"/>
                  <a:pt x="2937125" y="2516991"/>
                </a:cubicBezTo>
                <a:cubicBezTo>
                  <a:pt x="2975863" y="2385961"/>
                  <a:pt x="3015900" y="2250332"/>
                  <a:pt x="3010471" y="2114122"/>
                </a:cubicBezTo>
                <a:cubicBezTo>
                  <a:pt x="3009267" y="2086568"/>
                  <a:pt x="3005955" y="2059413"/>
                  <a:pt x="3001316" y="2032338"/>
                </a:cubicBezTo>
                <a:close/>
                <a:moveTo>
                  <a:pt x="3105532" y="1991479"/>
                </a:moveTo>
                <a:cubicBezTo>
                  <a:pt x="3254427" y="2144650"/>
                  <a:pt x="3409943" y="2280670"/>
                  <a:pt x="3599280" y="2371770"/>
                </a:cubicBezTo>
                <a:cubicBezTo>
                  <a:pt x="3463064" y="2234271"/>
                  <a:pt x="3300266" y="2088089"/>
                  <a:pt x="3105532" y="1991479"/>
                </a:cubicBezTo>
                <a:close/>
                <a:moveTo>
                  <a:pt x="3111169" y="1962963"/>
                </a:moveTo>
                <a:cubicBezTo>
                  <a:pt x="3306049" y="2057701"/>
                  <a:pt x="3468685" y="2201237"/>
                  <a:pt x="3606223" y="2338658"/>
                </a:cubicBezTo>
                <a:cubicBezTo>
                  <a:pt x="3470641" y="2169232"/>
                  <a:pt x="3285027" y="1968969"/>
                  <a:pt x="3111169" y="1962963"/>
                </a:cubicBezTo>
                <a:close/>
                <a:moveTo>
                  <a:pt x="2050698" y="1338235"/>
                </a:moveTo>
                <a:cubicBezTo>
                  <a:pt x="2064377" y="1651120"/>
                  <a:pt x="2209927" y="1999242"/>
                  <a:pt x="2370409" y="2272553"/>
                </a:cubicBezTo>
                <a:cubicBezTo>
                  <a:pt x="2357712" y="2235634"/>
                  <a:pt x="2347580" y="2197225"/>
                  <a:pt x="2338306" y="2159819"/>
                </a:cubicBezTo>
                <a:lnTo>
                  <a:pt x="2334023" y="2142555"/>
                </a:lnTo>
                <a:cubicBezTo>
                  <a:pt x="2289026" y="1964482"/>
                  <a:pt x="2230790" y="1787247"/>
                  <a:pt x="2161071" y="1617375"/>
                </a:cubicBezTo>
                <a:cubicBezTo>
                  <a:pt x="2150764" y="1593060"/>
                  <a:pt x="2141003" y="1568967"/>
                  <a:pt x="2130699" y="1544643"/>
                </a:cubicBezTo>
                <a:cubicBezTo>
                  <a:pt x="2102533" y="1477354"/>
                  <a:pt x="2073739" y="1408510"/>
                  <a:pt x="2050698" y="1338235"/>
                </a:cubicBezTo>
                <a:close/>
                <a:moveTo>
                  <a:pt x="2060478" y="1278636"/>
                </a:moveTo>
                <a:cubicBezTo>
                  <a:pt x="2085382" y="1365794"/>
                  <a:pt x="2121337" y="1451189"/>
                  <a:pt x="2156346" y="1534260"/>
                </a:cubicBezTo>
                <a:lnTo>
                  <a:pt x="2187258" y="1607218"/>
                </a:lnTo>
                <a:cubicBezTo>
                  <a:pt x="2256583" y="1774989"/>
                  <a:pt x="2314102" y="1949347"/>
                  <a:pt x="2358704" y="2125320"/>
                </a:cubicBezTo>
                <a:cubicBezTo>
                  <a:pt x="2326696" y="1963695"/>
                  <a:pt x="2286060" y="1804203"/>
                  <a:pt x="2233598" y="1646797"/>
                </a:cubicBezTo>
                <a:cubicBezTo>
                  <a:pt x="2188082" y="1511000"/>
                  <a:pt x="2118450" y="1397178"/>
                  <a:pt x="2060478" y="1278636"/>
                </a:cubicBezTo>
                <a:close/>
                <a:moveTo>
                  <a:pt x="1974152" y="1245311"/>
                </a:moveTo>
                <a:cubicBezTo>
                  <a:pt x="1899849" y="1271794"/>
                  <a:pt x="1845607" y="1329954"/>
                  <a:pt x="1811379" y="1406236"/>
                </a:cubicBezTo>
                <a:cubicBezTo>
                  <a:pt x="1793417" y="1445630"/>
                  <a:pt x="1774985" y="1502850"/>
                  <a:pt x="1767940" y="1546869"/>
                </a:cubicBezTo>
                <a:cubicBezTo>
                  <a:pt x="1756267" y="1618535"/>
                  <a:pt x="1762401" y="1614698"/>
                  <a:pt x="1796474" y="1557016"/>
                </a:cubicBezTo>
                <a:cubicBezTo>
                  <a:pt x="1857987" y="1454296"/>
                  <a:pt x="1917005" y="1349880"/>
                  <a:pt x="1974152" y="1245311"/>
                </a:cubicBezTo>
                <a:close/>
                <a:moveTo>
                  <a:pt x="4681531" y="959050"/>
                </a:moveTo>
                <a:cubicBezTo>
                  <a:pt x="4667665" y="975072"/>
                  <a:pt x="4653801" y="991089"/>
                  <a:pt x="4638064" y="1006960"/>
                </a:cubicBezTo>
                <a:cubicBezTo>
                  <a:pt x="4572574" y="1071943"/>
                  <a:pt x="4498932" y="1125748"/>
                  <a:pt x="4415502" y="1184424"/>
                </a:cubicBezTo>
                <a:cubicBezTo>
                  <a:pt x="4354739" y="1227583"/>
                  <a:pt x="4278681" y="1281016"/>
                  <a:pt x="4197574" y="1317493"/>
                </a:cubicBezTo>
                <a:cubicBezTo>
                  <a:pt x="4173020" y="1328342"/>
                  <a:pt x="4148153" y="1338416"/>
                  <a:pt x="4122737" y="1348256"/>
                </a:cubicBezTo>
                <a:cubicBezTo>
                  <a:pt x="4088783" y="1361567"/>
                  <a:pt x="4056139" y="1374791"/>
                  <a:pt x="4024988" y="1390573"/>
                </a:cubicBezTo>
                <a:cubicBezTo>
                  <a:pt x="4165369" y="1358579"/>
                  <a:pt x="4302892" y="1298342"/>
                  <a:pt x="4421265" y="1220988"/>
                </a:cubicBezTo>
                <a:cubicBezTo>
                  <a:pt x="4516666" y="1158366"/>
                  <a:pt x="4617535" y="1064584"/>
                  <a:pt x="4681531" y="959050"/>
                </a:cubicBezTo>
                <a:close/>
                <a:moveTo>
                  <a:pt x="4722484" y="854709"/>
                </a:moveTo>
                <a:cubicBezTo>
                  <a:pt x="4713724" y="863235"/>
                  <a:pt x="4704652" y="870980"/>
                  <a:pt x="4695347" y="879275"/>
                </a:cubicBezTo>
                <a:cubicBezTo>
                  <a:pt x="4560726" y="998039"/>
                  <a:pt x="4415771" y="1121443"/>
                  <a:pt x="4253878" y="1216434"/>
                </a:cubicBezTo>
                <a:lnTo>
                  <a:pt x="4213112" y="1239730"/>
                </a:lnTo>
                <a:cubicBezTo>
                  <a:pt x="4152620" y="1274640"/>
                  <a:pt x="4090577" y="1310180"/>
                  <a:pt x="4037747" y="1352837"/>
                </a:cubicBezTo>
                <a:cubicBezTo>
                  <a:pt x="4062533" y="1341442"/>
                  <a:pt x="4087944" y="1331600"/>
                  <a:pt x="4113362" y="1321759"/>
                </a:cubicBezTo>
                <a:cubicBezTo>
                  <a:pt x="4137990" y="1312227"/>
                  <a:pt x="4162627" y="1302697"/>
                  <a:pt x="4186634" y="1291618"/>
                </a:cubicBezTo>
                <a:cubicBezTo>
                  <a:pt x="4265418" y="1256083"/>
                  <a:pt x="4339921" y="1203284"/>
                  <a:pt x="4399674" y="1160983"/>
                </a:cubicBezTo>
                <a:cubicBezTo>
                  <a:pt x="4481551" y="1102940"/>
                  <a:pt x="4554724" y="1050225"/>
                  <a:pt x="4618435" y="986418"/>
                </a:cubicBezTo>
                <a:cubicBezTo>
                  <a:pt x="4660678" y="944429"/>
                  <a:pt x="4695591" y="899980"/>
                  <a:pt x="4722484" y="854709"/>
                </a:cubicBezTo>
                <a:close/>
                <a:moveTo>
                  <a:pt x="1456504" y="777000"/>
                </a:moveTo>
                <a:cubicBezTo>
                  <a:pt x="1456064" y="782606"/>
                  <a:pt x="1455073" y="787979"/>
                  <a:pt x="1454399" y="794136"/>
                </a:cubicBezTo>
                <a:cubicBezTo>
                  <a:pt x="1451982" y="810498"/>
                  <a:pt x="1450340" y="826538"/>
                  <a:pt x="1448466" y="843129"/>
                </a:cubicBezTo>
                <a:cubicBezTo>
                  <a:pt x="1443098" y="896870"/>
                  <a:pt x="1442326" y="951907"/>
                  <a:pt x="1442252" y="1005313"/>
                </a:cubicBezTo>
                <a:cubicBezTo>
                  <a:pt x="1440336" y="1206014"/>
                  <a:pt x="1438833" y="1413328"/>
                  <a:pt x="1469382" y="1614896"/>
                </a:cubicBezTo>
                <a:lnTo>
                  <a:pt x="1472106" y="1632791"/>
                </a:lnTo>
                <a:lnTo>
                  <a:pt x="1479091" y="1680170"/>
                </a:lnTo>
                <a:cubicBezTo>
                  <a:pt x="1479741" y="1669501"/>
                  <a:pt x="1479617" y="1659149"/>
                  <a:pt x="1480043" y="1649028"/>
                </a:cubicBezTo>
                <a:cubicBezTo>
                  <a:pt x="1483046" y="1394060"/>
                  <a:pt x="1486555" y="1130296"/>
                  <a:pt x="1464087" y="871628"/>
                </a:cubicBezTo>
                <a:lnTo>
                  <a:pt x="1462204" y="850229"/>
                </a:lnTo>
                <a:cubicBezTo>
                  <a:pt x="1460150" y="826182"/>
                  <a:pt x="1458096" y="802134"/>
                  <a:pt x="1456504" y="777000"/>
                </a:cubicBezTo>
                <a:close/>
                <a:moveTo>
                  <a:pt x="1483619" y="764662"/>
                </a:moveTo>
                <a:cubicBezTo>
                  <a:pt x="1484834" y="792211"/>
                  <a:pt x="1487677" y="820458"/>
                  <a:pt x="1489670" y="847698"/>
                </a:cubicBezTo>
                <a:lnTo>
                  <a:pt x="1491553" y="869097"/>
                </a:lnTo>
                <a:cubicBezTo>
                  <a:pt x="1513754" y="1119277"/>
                  <a:pt x="1511208" y="1373147"/>
                  <a:pt x="1508481" y="1619865"/>
                </a:cubicBezTo>
                <a:cubicBezTo>
                  <a:pt x="1576046" y="1335574"/>
                  <a:pt x="1567527" y="1045475"/>
                  <a:pt x="1483619" y="764662"/>
                </a:cubicBezTo>
                <a:close/>
                <a:moveTo>
                  <a:pt x="1430481" y="630137"/>
                </a:moveTo>
                <a:cubicBezTo>
                  <a:pt x="1267590" y="940376"/>
                  <a:pt x="1333252" y="1302315"/>
                  <a:pt x="1442495" y="1626691"/>
                </a:cubicBezTo>
                <a:lnTo>
                  <a:pt x="1441222" y="1619067"/>
                </a:lnTo>
                <a:cubicBezTo>
                  <a:pt x="1410273" y="1415398"/>
                  <a:pt x="1411692" y="1206762"/>
                  <a:pt x="1414069" y="1004967"/>
                </a:cubicBezTo>
                <a:cubicBezTo>
                  <a:pt x="1414375" y="951016"/>
                  <a:pt x="1414834" y="895204"/>
                  <a:pt x="1420665" y="840369"/>
                </a:cubicBezTo>
                <a:cubicBezTo>
                  <a:pt x="1422537" y="823783"/>
                  <a:pt x="1424411" y="807192"/>
                  <a:pt x="1426829" y="790831"/>
                </a:cubicBezTo>
                <a:cubicBezTo>
                  <a:pt x="1433522" y="737010"/>
                  <a:pt x="1440125" y="681866"/>
                  <a:pt x="1430481" y="630137"/>
                </a:cubicBezTo>
                <a:close/>
                <a:moveTo>
                  <a:pt x="4023796" y="623931"/>
                </a:moveTo>
                <a:cubicBezTo>
                  <a:pt x="3998086" y="637515"/>
                  <a:pt x="3972609" y="650546"/>
                  <a:pt x="3945729" y="662344"/>
                </a:cubicBezTo>
                <a:cubicBezTo>
                  <a:pt x="3801060" y="727282"/>
                  <a:pt x="3645502" y="758642"/>
                  <a:pt x="3498947" y="818916"/>
                </a:cubicBezTo>
                <a:cubicBezTo>
                  <a:pt x="3325974" y="889896"/>
                  <a:pt x="3184420" y="1008307"/>
                  <a:pt x="3031283" y="1111507"/>
                </a:cubicBezTo>
                <a:cubicBezTo>
                  <a:pt x="3091555" y="1098395"/>
                  <a:pt x="3148558" y="1067158"/>
                  <a:pt x="3203692" y="1035777"/>
                </a:cubicBezTo>
                <a:lnTo>
                  <a:pt x="3218294" y="1027151"/>
                </a:lnTo>
                <a:cubicBezTo>
                  <a:pt x="3353948" y="950027"/>
                  <a:pt x="3497672" y="882756"/>
                  <a:pt x="3636737" y="817377"/>
                </a:cubicBezTo>
                <a:cubicBezTo>
                  <a:pt x="3765775" y="757414"/>
                  <a:pt x="3897289" y="694633"/>
                  <a:pt x="4023796" y="623931"/>
                </a:cubicBezTo>
                <a:close/>
                <a:moveTo>
                  <a:pt x="3311704" y="584486"/>
                </a:moveTo>
                <a:cubicBezTo>
                  <a:pt x="3272983" y="648568"/>
                  <a:pt x="3231536" y="711502"/>
                  <a:pt x="3190778" y="772788"/>
                </a:cubicBezTo>
                <a:cubicBezTo>
                  <a:pt x="3126979" y="868744"/>
                  <a:pt x="3062020" y="967431"/>
                  <a:pt x="3007981" y="1070739"/>
                </a:cubicBezTo>
                <a:cubicBezTo>
                  <a:pt x="3110594" y="966751"/>
                  <a:pt x="3204922" y="819977"/>
                  <a:pt x="3267578" y="693281"/>
                </a:cubicBezTo>
                <a:close/>
                <a:moveTo>
                  <a:pt x="2664888" y="518596"/>
                </a:moveTo>
                <a:cubicBezTo>
                  <a:pt x="2580256" y="532980"/>
                  <a:pt x="2495702" y="548687"/>
                  <a:pt x="2411865" y="567273"/>
                </a:cubicBezTo>
                <a:cubicBezTo>
                  <a:pt x="2215416" y="611580"/>
                  <a:pt x="2055895" y="697916"/>
                  <a:pt x="1896643" y="809468"/>
                </a:cubicBezTo>
                <a:cubicBezTo>
                  <a:pt x="1897193" y="809701"/>
                  <a:pt x="1897736" y="809931"/>
                  <a:pt x="1899055" y="809848"/>
                </a:cubicBezTo>
                <a:cubicBezTo>
                  <a:pt x="2091065" y="728900"/>
                  <a:pt x="2275399" y="656935"/>
                  <a:pt x="2446633" y="596159"/>
                </a:cubicBezTo>
                <a:close/>
                <a:moveTo>
                  <a:pt x="2796924" y="501747"/>
                </a:moveTo>
                <a:lnTo>
                  <a:pt x="2455237" y="622979"/>
                </a:lnTo>
                <a:cubicBezTo>
                  <a:pt x="2296206" y="679263"/>
                  <a:pt x="2126634" y="745243"/>
                  <a:pt x="1949308" y="818889"/>
                </a:cubicBezTo>
                <a:cubicBezTo>
                  <a:pt x="1950089" y="818579"/>
                  <a:pt x="1950089" y="818579"/>
                  <a:pt x="1950634" y="818810"/>
                </a:cubicBezTo>
                <a:cubicBezTo>
                  <a:pt x="2249794" y="764555"/>
                  <a:pt x="2535304" y="633058"/>
                  <a:pt x="2796924" y="501747"/>
                </a:cubicBezTo>
                <a:close/>
                <a:moveTo>
                  <a:pt x="3335099" y="488163"/>
                </a:moveTo>
                <a:lnTo>
                  <a:pt x="3151139" y="734118"/>
                </a:lnTo>
                <a:lnTo>
                  <a:pt x="3136980" y="753877"/>
                </a:lnTo>
                <a:cubicBezTo>
                  <a:pt x="3108114" y="793161"/>
                  <a:pt x="3082736" y="828772"/>
                  <a:pt x="3062043" y="867004"/>
                </a:cubicBezTo>
                <a:cubicBezTo>
                  <a:pt x="3033701" y="918746"/>
                  <a:pt x="3011684" y="973805"/>
                  <a:pt x="2994594" y="1035452"/>
                </a:cubicBezTo>
                <a:cubicBezTo>
                  <a:pt x="3046947" y="939156"/>
                  <a:pt x="3107576" y="847655"/>
                  <a:pt x="3167517" y="757788"/>
                </a:cubicBezTo>
                <a:cubicBezTo>
                  <a:pt x="3225200" y="670189"/>
                  <a:pt x="3284135" y="581180"/>
                  <a:pt x="3335099" y="488163"/>
                </a:cubicBezTo>
                <a:close/>
                <a:moveTo>
                  <a:pt x="2891507" y="485136"/>
                </a:moveTo>
                <a:cubicBezTo>
                  <a:pt x="2633092" y="616512"/>
                  <a:pt x="2348081" y="755947"/>
                  <a:pt x="2047508" y="825701"/>
                </a:cubicBezTo>
                <a:cubicBezTo>
                  <a:pt x="2357909" y="831572"/>
                  <a:pt x="2636584" y="667562"/>
                  <a:pt x="2891507" y="485136"/>
                </a:cubicBezTo>
                <a:close/>
                <a:moveTo>
                  <a:pt x="4418489" y="483936"/>
                </a:moveTo>
                <a:cubicBezTo>
                  <a:pt x="4332433" y="547295"/>
                  <a:pt x="4242855" y="605296"/>
                  <a:pt x="4155290" y="661575"/>
                </a:cubicBezTo>
                <a:cubicBezTo>
                  <a:pt x="3969451" y="781189"/>
                  <a:pt x="3777243" y="905190"/>
                  <a:pt x="3571040" y="996875"/>
                </a:cubicBezTo>
                <a:cubicBezTo>
                  <a:pt x="3418056" y="1064725"/>
                  <a:pt x="3258062" y="1114166"/>
                  <a:pt x="3093710" y="1145020"/>
                </a:cubicBezTo>
                <a:cubicBezTo>
                  <a:pt x="3128860" y="1154752"/>
                  <a:pt x="3165333" y="1164394"/>
                  <a:pt x="3207527" y="1163586"/>
                </a:cubicBezTo>
                <a:cubicBezTo>
                  <a:pt x="3359545" y="1160350"/>
                  <a:pt x="3521798" y="1058435"/>
                  <a:pt x="3652751" y="990907"/>
                </a:cubicBezTo>
                <a:cubicBezTo>
                  <a:pt x="3834432" y="897860"/>
                  <a:pt x="4013510" y="797268"/>
                  <a:pt x="4180906" y="680145"/>
                </a:cubicBezTo>
                <a:cubicBezTo>
                  <a:pt x="4224133" y="649515"/>
                  <a:pt x="4353624" y="550475"/>
                  <a:pt x="4418489" y="483936"/>
                </a:cubicBezTo>
                <a:close/>
                <a:moveTo>
                  <a:pt x="3316944" y="465669"/>
                </a:moveTo>
                <a:cubicBezTo>
                  <a:pt x="3194809" y="521478"/>
                  <a:pt x="2954579" y="894258"/>
                  <a:pt x="2958819" y="1062158"/>
                </a:cubicBezTo>
                <a:cubicBezTo>
                  <a:pt x="2971057" y="1011968"/>
                  <a:pt x="2985641" y="965354"/>
                  <a:pt x="3004132" y="921679"/>
                </a:cubicBezTo>
                <a:cubicBezTo>
                  <a:pt x="3014072" y="898200"/>
                  <a:pt x="3025105" y="875187"/>
                  <a:pt x="3037224" y="852631"/>
                </a:cubicBezTo>
                <a:cubicBezTo>
                  <a:pt x="3058615" y="812759"/>
                  <a:pt x="3085004" y="776291"/>
                  <a:pt x="3114637" y="736692"/>
                </a:cubicBezTo>
                <a:lnTo>
                  <a:pt x="3128801" y="716935"/>
                </a:lnTo>
                <a:cubicBezTo>
                  <a:pt x="3193882" y="628604"/>
                  <a:pt x="3252848" y="548625"/>
                  <a:pt x="3316944" y="465669"/>
                </a:cubicBezTo>
                <a:close/>
                <a:moveTo>
                  <a:pt x="4448894" y="422768"/>
                </a:moveTo>
                <a:cubicBezTo>
                  <a:pt x="4372745" y="436884"/>
                  <a:pt x="4303112" y="482734"/>
                  <a:pt x="4235585" y="528178"/>
                </a:cubicBezTo>
                <a:lnTo>
                  <a:pt x="4213155" y="543149"/>
                </a:lnTo>
                <a:cubicBezTo>
                  <a:pt x="4035485" y="661715"/>
                  <a:pt x="3839402" y="753816"/>
                  <a:pt x="3649218" y="842623"/>
                </a:cubicBezTo>
                <a:cubicBezTo>
                  <a:pt x="3510392" y="907459"/>
                  <a:pt x="3367451" y="974411"/>
                  <a:pt x="3232564" y="1051220"/>
                </a:cubicBezTo>
                <a:lnTo>
                  <a:pt x="3217970" y="1059849"/>
                </a:lnTo>
                <a:cubicBezTo>
                  <a:pt x="3184886" y="1078679"/>
                  <a:pt x="3151576" y="1098052"/>
                  <a:pt x="3116688" y="1113543"/>
                </a:cubicBezTo>
                <a:cubicBezTo>
                  <a:pt x="3269055" y="1082118"/>
                  <a:pt x="3417223" y="1034762"/>
                  <a:pt x="3559098" y="971858"/>
                </a:cubicBezTo>
                <a:cubicBezTo>
                  <a:pt x="3763514" y="881353"/>
                  <a:pt x="3954942" y="757667"/>
                  <a:pt x="4140004" y="638368"/>
                </a:cubicBezTo>
                <a:cubicBezTo>
                  <a:pt x="4244649" y="570645"/>
                  <a:pt x="4351849" y="501435"/>
                  <a:pt x="4451852" y="423380"/>
                </a:cubicBezTo>
                <a:cubicBezTo>
                  <a:pt x="4450763" y="422918"/>
                  <a:pt x="4450211" y="422686"/>
                  <a:pt x="4448894" y="422768"/>
                </a:cubicBezTo>
                <a:close/>
                <a:moveTo>
                  <a:pt x="680568" y="416949"/>
                </a:moveTo>
                <a:cubicBezTo>
                  <a:pt x="573847" y="489578"/>
                  <a:pt x="483985" y="589312"/>
                  <a:pt x="394452" y="694330"/>
                </a:cubicBezTo>
                <a:lnTo>
                  <a:pt x="340402" y="759654"/>
                </a:lnTo>
                <a:close/>
                <a:moveTo>
                  <a:pt x="827699" y="416143"/>
                </a:moveTo>
                <a:cubicBezTo>
                  <a:pt x="835728" y="454953"/>
                  <a:pt x="841663" y="494162"/>
                  <a:pt x="841524" y="534021"/>
                </a:cubicBezTo>
                <a:cubicBezTo>
                  <a:pt x="841577" y="581042"/>
                  <a:pt x="833611" y="627240"/>
                  <a:pt x="825554" y="672115"/>
                </a:cubicBezTo>
                <a:cubicBezTo>
                  <a:pt x="819855" y="703824"/>
                  <a:pt x="814239" y="736857"/>
                  <a:pt x="811499" y="769176"/>
                </a:cubicBezTo>
                <a:cubicBezTo>
                  <a:pt x="803608" y="866910"/>
                  <a:pt x="822564" y="965070"/>
                  <a:pt x="841586" y="1060039"/>
                </a:cubicBezTo>
                <a:cubicBezTo>
                  <a:pt x="870658" y="1208834"/>
                  <a:pt x="901383" y="1362838"/>
                  <a:pt x="942912" y="1511108"/>
                </a:cubicBezTo>
                <a:cubicBezTo>
                  <a:pt x="977911" y="1186645"/>
                  <a:pt x="995896" y="815698"/>
                  <a:pt x="884057" y="521768"/>
                </a:cubicBezTo>
                <a:cubicBezTo>
                  <a:pt x="868776" y="481820"/>
                  <a:pt x="846755" y="448679"/>
                  <a:pt x="827699" y="416143"/>
                </a:cubicBezTo>
                <a:close/>
                <a:moveTo>
                  <a:pt x="798883" y="414244"/>
                </a:moveTo>
                <a:cubicBezTo>
                  <a:pt x="695211" y="736679"/>
                  <a:pt x="755992" y="1050836"/>
                  <a:pt x="875825" y="1357811"/>
                </a:cubicBezTo>
                <a:cubicBezTo>
                  <a:pt x="852896" y="1259904"/>
                  <a:pt x="833394" y="1161513"/>
                  <a:pt x="814514" y="1064671"/>
                </a:cubicBezTo>
                <a:cubicBezTo>
                  <a:pt x="795638" y="967838"/>
                  <a:pt x="775736" y="867346"/>
                  <a:pt x="783698" y="766414"/>
                </a:cubicBezTo>
                <a:cubicBezTo>
                  <a:pt x="786354" y="732777"/>
                  <a:pt x="792197" y="699198"/>
                  <a:pt x="798129" y="666939"/>
                </a:cubicBezTo>
                <a:cubicBezTo>
                  <a:pt x="805719" y="623158"/>
                  <a:pt x="813776" y="578281"/>
                  <a:pt x="813894" y="533909"/>
                </a:cubicBezTo>
                <a:cubicBezTo>
                  <a:pt x="813480" y="493822"/>
                  <a:pt x="807234" y="453832"/>
                  <a:pt x="798883" y="414244"/>
                </a:cubicBezTo>
                <a:close/>
                <a:moveTo>
                  <a:pt x="673202" y="388720"/>
                </a:moveTo>
                <a:cubicBezTo>
                  <a:pt x="560862" y="422924"/>
                  <a:pt x="473506" y="490876"/>
                  <a:pt x="392779" y="596411"/>
                </a:cubicBezTo>
                <a:cubicBezTo>
                  <a:pt x="345173" y="658663"/>
                  <a:pt x="304966" y="720182"/>
                  <a:pt x="270088" y="790400"/>
                </a:cubicBezTo>
                <a:cubicBezTo>
                  <a:pt x="265839" y="798902"/>
                  <a:pt x="262292" y="805767"/>
                  <a:pt x="259285" y="812869"/>
                </a:cubicBezTo>
                <a:cubicBezTo>
                  <a:pt x="297306" y="767160"/>
                  <a:pt x="334780" y="721219"/>
                  <a:pt x="372890" y="676832"/>
                </a:cubicBezTo>
                <a:cubicBezTo>
                  <a:pt x="466138" y="567590"/>
                  <a:pt x="560501" y="463327"/>
                  <a:pt x="673202" y="388720"/>
                </a:cubicBezTo>
                <a:close/>
                <a:moveTo>
                  <a:pt x="1628210" y="0"/>
                </a:moveTo>
                <a:lnTo>
                  <a:pt x="1748399" y="0"/>
                </a:lnTo>
                <a:lnTo>
                  <a:pt x="1783391" y="17650"/>
                </a:lnTo>
                <a:cubicBezTo>
                  <a:pt x="1878225" y="54329"/>
                  <a:pt x="1980824" y="64330"/>
                  <a:pt x="2084193" y="69947"/>
                </a:cubicBezTo>
                <a:cubicBezTo>
                  <a:pt x="2305723" y="81971"/>
                  <a:pt x="2525917" y="56091"/>
                  <a:pt x="2744101" y="15192"/>
                </a:cubicBezTo>
                <a:cubicBezTo>
                  <a:pt x="2562964" y="37013"/>
                  <a:pt x="2380220" y="45912"/>
                  <a:pt x="2197414" y="41266"/>
                </a:cubicBezTo>
                <a:cubicBezTo>
                  <a:pt x="2092695" y="38460"/>
                  <a:pt x="1999575" y="31066"/>
                  <a:pt x="1914967" y="18583"/>
                </a:cubicBezTo>
                <a:lnTo>
                  <a:pt x="1815559" y="0"/>
                </a:lnTo>
                <a:lnTo>
                  <a:pt x="2001666" y="0"/>
                </a:lnTo>
                <a:lnTo>
                  <a:pt x="2036517" y="4274"/>
                </a:lnTo>
                <a:cubicBezTo>
                  <a:pt x="2087672" y="8689"/>
                  <a:pt x="2141872" y="11637"/>
                  <a:pt x="2199623" y="13232"/>
                </a:cubicBezTo>
                <a:cubicBezTo>
                  <a:pt x="2273140" y="15225"/>
                  <a:pt x="2346666" y="15008"/>
                  <a:pt x="2420103" y="12601"/>
                </a:cubicBezTo>
                <a:lnTo>
                  <a:pt x="2621330" y="0"/>
                </a:lnTo>
                <a:lnTo>
                  <a:pt x="3076571" y="0"/>
                </a:lnTo>
                <a:lnTo>
                  <a:pt x="2924796" y="36772"/>
                </a:lnTo>
                <a:cubicBezTo>
                  <a:pt x="2603232" y="110795"/>
                  <a:pt x="2272273" y="167441"/>
                  <a:pt x="1946203" y="131277"/>
                </a:cubicBezTo>
                <a:cubicBezTo>
                  <a:pt x="1847872" y="120226"/>
                  <a:pt x="1775939" y="84460"/>
                  <a:pt x="1707026" y="44983"/>
                </a:cubicBezTo>
                <a:close/>
                <a:moveTo>
                  <a:pt x="1007398" y="0"/>
                </a:moveTo>
                <a:lnTo>
                  <a:pt x="1105902" y="0"/>
                </a:lnTo>
                <a:lnTo>
                  <a:pt x="1191939" y="117664"/>
                </a:lnTo>
                <a:cubicBezTo>
                  <a:pt x="1366125" y="341427"/>
                  <a:pt x="1562103" y="551148"/>
                  <a:pt x="1780907" y="743734"/>
                </a:cubicBezTo>
                <a:cubicBezTo>
                  <a:pt x="1801144" y="761313"/>
                  <a:pt x="1821617" y="778348"/>
                  <a:pt x="1841857" y="795932"/>
                </a:cubicBezTo>
                <a:cubicBezTo>
                  <a:pt x="1990610" y="686371"/>
                  <a:pt x="2139633" y="585288"/>
                  <a:pt x="2317896" y="530713"/>
                </a:cubicBezTo>
                <a:cubicBezTo>
                  <a:pt x="2542030" y="462073"/>
                  <a:pt x="2783392" y="434854"/>
                  <a:pt x="3015228" y="399738"/>
                </a:cubicBezTo>
                <a:cubicBezTo>
                  <a:pt x="3052333" y="394202"/>
                  <a:pt x="3010950" y="453937"/>
                  <a:pt x="3000782" y="461219"/>
                </a:cubicBezTo>
                <a:cubicBezTo>
                  <a:pt x="2693972" y="688641"/>
                  <a:pt x="2350770" y="924476"/>
                  <a:pt x="1963190" y="895589"/>
                </a:cubicBezTo>
                <a:cubicBezTo>
                  <a:pt x="2149512" y="1044003"/>
                  <a:pt x="2346363" y="1178199"/>
                  <a:pt x="2552180" y="1298815"/>
                </a:cubicBezTo>
                <a:cubicBezTo>
                  <a:pt x="2674551" y="1263712"/>
                  <a:pt x="2789192" y="1186061"/>
                  <a:pt x="2904618" y="1146081"/>
                </a:cubicBezTo>
                <a:cubicBezTo>
                  <a:pt x="2811839" y="901425"/>
                  <a:pt x="3283913" y="443317"/>
                  <a:pt x="3428829" y="310883"/>
                </a:cubicBezTo>
                <a:cubicBezTo>
                  <a:pt x="3440380" y="300321"/>
                  <a:pt x="3459741" y="295643"/>
                  <a:pt x="3452135" y="318176"/>
                </a:cubicBezTo>
                <a:cubicBezTo>
                  <a:pt x="3377952" y="531416"/>
                  <a:pt x="3301457" y="750112"/>
                  <a:pt x="3169464" y="935661"/>
                </a:cubicBezTo>
                <a:cubicBezTo>
                  <a:pt x="3150662" y="961821"/>
                  <a:pt x="3003773" y="1105010"/>
                  <a:pt x="3049395" y="1070245"/>
                </a:cubicBezTo>
                <a:cubicBezTo>
                  <a:pt x="3162985" y="984423"/>
                  <a:pt x="3272630" y="886628"/>
                  <a:pt x="3401235" y="815534"/>
                </a:cubicBezTo>
                <a:cubicBezTo>
                  <a:pt x="3665893" y="669415"/>
                  <a:pt x="3968082" y="612577"/>
                  <a:pt x="4236947" y="465665"/>
                </a:cubicBezTo>
                <a:cubicBezTo>
                  <a:pt x="4280594" y="441649"/>
                  <a:pt x="4494768" y="287033"/>
                  <a:pt x="4565962" y="350012"/>
                </a:cubicBezTo>
                <a:cubicBezTo>
                  <a:pt x="4574408" y="357446"/>
                  <a:pt x="4561570" y="377121"/>
                  <a:pt x="4557937" y="382666"/>
                </a:cubicBezTo>
                <a:cubicBezTo>
                  <a:pt x="4368036" y="694348"/>
                  <a:pt x="3934455" y="895784"/>
                  <a:pt x="3621049" y="1056676"/>
                </a:cubicBezTo>
                <a:cubicBezTo>
                  <a:pt x="3449155" y="1144851"/>
                  <a:pt x="3289873" y="1230645"/>
                  <a:pt x="3094000" y="1229477"/>
                </a:cubicBezTo>
                <a:cubicBezTo>
                  <a:pt x="2989297" y="1228927"/>
                  <a:pt x="2920834" y="1221837"/>
                  <a:pt x="2813197" y="1263181"/>
                </a:cubicBezTo>
                <a:cubicBezTo>
                  <a:pt x="2746514" y="1288380"/>
                  <a:pt x="2682165" y="1312641"/>
                  <a:pt x="2615776" y="1334114"/>
                </a:cubicBezTo>
                <a:cubicBezTo>
                  <a:pt x="2856074" y="1470609"/>
                  <a:pt x="3106867" y="1588379"/>
                  <a:pt x="3364982" y="1687356"/>
                </a:cubicBezTo>
                <a:cubicBezTo>
                  <a:pt x="3367545" y="1685866"/>
                  <a:pt x="3369560" y="1684144"/>
                  <a:pt x="3371663" y="1683743"/>
                </a:cubicBezTo>
                <a:cubicBezTo>
                  <a:pt x="3559080" y="1639479"/>
                  <a:pt x="3730923" y="1559010"/>
                  <a:pt x="3883310" y="1443899"/>
                </a:cubicBezTo>
                <a:cubicBezTo>
                  <a:pt x="3885702" y="1439761"/>
                  <a:pt x="3888566" y="1434532"/>
                  <a:pt x="3892746" y="1429225"/>
                </a:cubicBezTo>
                <a:cubicBezTo>
                  <a:pt x="4100854" y="1154547"/>
                  <a:pt x="4425526" y="995756"/>
                  <a:pt x="4699980" y="789523"/>
                </a:cubicBezTo>
                <a:lnTo>
                  <a:pt x="4724400" y="769876"/>
                </a:lnTo>
                <a:lnTo>
                  <a:pt x="4724400" y="802845"/>
                </a:lnTo>
                <a:lnTo>
                  <a:pt x="4705958" y="821317"/>
                </a:lnTo>
                <a:cubicBezTo>
                  <a:pt x="4688728" y="839775"/>
                  <a:pt x="4668259" y="862655"/>
                  <a:pt x="4649798" y="877374"/>
                </a:cubicBezTo>
                <a:cubicBezTo>
                  <a:pt x="4443742" y="1038644"/>
                  <a:pt x="4191500" y="1158472"/>
                  <a:pt x="4005326" y="1344259"/>
                </a:cubicBezTo>
                <a:cubicBezTo>
                  <a:pt x="4063256" y="1294104"/>
                  <a:pt x="4132215" y="1254410"/>
                  <a:pt x="4199378" y="1215889"/>
                </a:cubicBezTo>
                <a:cubicBezTo>
                  <a:pt x="4212968" y="1208123"/>
                  <a:pt x="4226555" y="1200357"/>
                  <a:pt x="4239600" y="1192361"/>
                </a:cubicBezTo>
                <a:cubicBezTo>
                  <a:pt x="4399481" y="1099094"/>
                  <a:pt x="4542878" y="976320"/>
                  <a:pt x="4677037" y="858646"/>
                </a:cubicBezTo>
                <a:lnTo>
                  <a:pt x="4724400" y="810414"/>
                </a:lnTo>
                <a:lnTo>
                  <a:pt x="4724400" y="916439"/>
                </a:lnTo>
                <a:lnTo>
                  <a:pt x="4683030" y="982925"/>
                </a:lnTo>
                <a:cubicBezTo>
                  <a:pt x="4504646" y="1237618"/>
                  <a:pt x="4252054" y="1416530"/>
                  <a:pt x="3921884" y="1469889"/>
                </a:cubicBezTo>
                <a:cubicBezTo>
                  <a:pt x="3782100" y="1582602"/>
                  <a:pt x="3625917" y="1667134"/>
                  <a:pt x="3456136" y="1721439"/>
                </a:cubicBezTo>
                <a:cubicBezTo>
                  <a:pt x="3511887" y="1741826"/>
                  <a:pt x="3567869" y="1761662"/>
                  <a:pt x="3624313" y="1780406"/>
                </a:cubicBezTo>
                <a:cubicBezTo>
                  <a:pt x="3850637" y="1855623"/>
                  <a:pt x="4076864" y="1908264"/>
                  <a:pt x="4303638" y="1944400"/>
                </a:cubicBezTo>
                <a:cubicBezTo>
                  <a:pt x="4307581" y="1939634"/>
                  <a:pt x="4311304" y="1935410"/>
                  <a:pt x="4315566" y="1931422"/>
                </a:cubicBezTo>
                <a:cubicBezTo>
                  <a:pt x="4418123" y="1797152"/>
                  <a:pt x="4522970" y="1669642"/>
                  <a:pt x="4664388" y="1574357"/>
                </a:cubicBezTo>
                <a:lnTo>
                  <a:pt x="4724400" y="1537429"/>
                </a:lnTo>
                <a:lnTo>
                  <a:pt x="4724400" y="1589108"/>
                </a:lnTo>
                <a:lnTo>
                  <a:pt x="4644505" y="1640352"/>
                </a:lnTo>
                <a:cubicBezTo>
                  <a:pt x="4543719" y="1713959"/>
                  <a:pt x="4461038" y="1801479"/>
                  <a:pt x="4381603" y="1900149"/>
                </a:cubicBezTo>
                <a:cubicBezTo>
                  <a:pt x="4415438" y="1876488"/>
                  <a:pt x="4447471" y="1849494"/>
                  <a:pt x="4478726" y="1822808"/>
                </a:cubicBezTo>
                <a:cubicBezTo>
                  <a:pt x="4513234" y="1792997"/>
                  <a:pt x="4549530" y="1762011"/>
                  <a:pt x="4588263" y="1735914"/>
                </a:cubicBezTo>
                <a:cubicBezTo>
                  <a:pt x="4619078" y="1714840"/>
                  <a:pt x="4651924" y="1696556"/>
                  <a:pt x="4683216" y="1678902"/>
                </a:cubicBezTo>
                <a:lnTo>
                  <a:pt x="4724400" y="1655121"/>
                </a:lnTo>
                <a:lnTo>
                  <a:pt x="4724400" y="1686869"/>
                </a:lnTo>
                <a:lnTo>
                  <a:pt x="4696172" y="1703058"/>
                </a:lnTo>
                <a:cubicBezTo>
                  <a:pt x="4665104" y="1720165"/>
                  <a:pt x="4632805" y="1738677"/>
                  <a:pt x="4602997" y="1758893"/>
                </a:cubicBezTo>
                <a:cubicBezTo>
                  <a:pt x="4565822" y="1784357"/>
                  <a:pt x="4530304" y="1815035"/>
                  <a:pt x="4496021" y="1844299"/>
                </a:cubicBezTo>
                <a:cubicBezTo>
                  <a:pt x="4470821" y="1865816"/>
                  <a:pt x="4445614" y="1887338"/>
                  <a:pt x="4419004" y="1907617"/>
                </a:cubicBezTo>
                <a:cubicBezTo>
                  <a:pt x="4509516" y="1884856"/>
                  <a:pt x="4599633" y="1841647"/>
                  <a:pt x="4685975" y="1786372"/>
                </a:cubicBezTo>
                <a:lnTo>
                  <a:pt x="4724400" y="1759693"/>
                </a:lnTo>
                <a:lnTo>
                  <a:pt x="4724400" y="1809459"/>
                </a:lnTo>
                <a:lnTo>
                  <a:pt x="4653762" y="1857561"/>
                </a:lnTo>
                <a:cubicBezTo>
                  <a:pt x="4580587" y="1902591"/>
                  <a:pt x="4504944" y="1939172"/>
                  <a:pt x="4428349" y="1963079"/>
                </a:cubicBezTo>
                <a:lnTo>
                  <a:pt x="4724400" y="1990579"/>
                </a:lnTo>
                <a:lnTo>
                  <a:pt x="4724400" y="2065582"/>
                </a:lnTo>
                <a:lnTo>
                  <a:pt x="4686318" y="2063926"/>
                </a:lnTo>
                <a:lnTo>
                  <a:pt x="4724400" y="2085104"/>
                </a:lnTo>
                <a:lnTo>
                  <a:pt x="4724400" y="2178471"/>
                </a:lnTo>
                <a:lnTo>
                  <a:pt x="4617755" y="2122457"/>
                </a:lnTo>
                <a:lnTo>
                  <a:pt x="4724400" y="2196158"/>
                </a:lnTo>
                <a:lnTo>
                  <a:pt x="4724400" y="2230374"/>
                </a:lnTo>
                <a:lnTo>
                  <a:pt x="4573637" y="2126309"/>
                </a:lnTo>
                <a:cubicBezTo>
                  <a:pt x="4608893" y="2177612"/>
                  <a:pt x="4656401" y="2222030"/>
                  <a:pt x="4706850" y="2262541"/>
                </a:cubicBezTo>
                <a:lnTo>
                  <a:pt x="4724400" y="2275857"/>
                </a:lnTo>
                <a:lnTo>
                  <a:pt x="4724400" y="2377131"/>
                </a:lnTo>
                <a:lnTo>
                  <a:pt x="4688201" y="2349925"/>
                </a:lnTo>
                <a:cubicBezTo>
                  <a:pt x="4579462" y="2264619"/>
                  <a:pt x="4483104" y="2181979"/>
                  <a:pt x="4462564" y="2041945"/>
                </a:cubicBezTo>
                <a:cubicBezTo>
                  <a:pt x="4339738" y="2027929"/>
                  <a:pt x="4217123" y="2008847"/>
                  <a:pt x="4094167" y="1984479"/>
                </a:cubicBezTo>
                <a:cubicBezTo>
                  <a:pt x="4361568" y="2318516"/>
                  <a:pt x="4448657" y="2737804"/>
                  <a:pt x="4520397" y="3153822"/>
                </a:cubicBezTo>
                <a:cubicBezTo>
                  <a:pt x="4524234" y="3176690"/>
                  <a:pt x="4478166" y="3233800"/>
                  <a:pt x="4458958" y="3203134"/>
                </a:cubicBezTo>
                <a:cubicBezTo>
                  <a:pt x="4221037" y="2826855"/>
                  <a:pt x="3875607" y="2452063"/>
                  <a:pt x="3972830" y="1973028"/>
                </a:cubicBezTo>
                <a:cubicBezTo>
                  <a:pt x="3973903" y="1968973"/>
                  <a:pt x="3975983" y="1964061"/>
                  <a:pt x="3979154" y="1959605"/>
                </a:cubicBezTo>
                <a:cubicBezTo>
                  <a:pt x="3847070" y="1929437"/>
                  <a:pt x="3715197" y="1894208"/>
                  <a:pt x="3583051" y="1850495"/>
                </a:cubicBezTo>
                <a:cubicBezTo>
                  <a:pt x="3357823" y="1775743"/>
                  <a:pt x="3137042" y="1687421"/>
                  <a:pt x="2922360" y="1586232"/>
                </a:cubicBezTo>
                <a:cubicBezTo>
                  <a:pt x="2956249" y="1697796"/>
                  <a:pt x="3014099" y="1805979"/>
                  <a:pt x="3033099" y="1913175"/>
                </a:cubicBezTo>
                <a:cubicBezTo>
                  <a:pt x="3035371" y="1915419"/>
                  <a:pt x="3037950" y="1918445"/>
                  <a:pt x="3040214" y="1920694"/>
                </a:cubicBezTo>
                <a:cubicBezTo>
                  <a:pt x="3043936" y="1916469"/>
                  <a:pt x="3048200" y="1912482"/>
                  <a:pt x="3051308" y="1911226"/>
                </a:cubicBezTo>
                <a:cubicBezTo>
                  <a:pt x="3335533" y="1788841"/>
                  <a:pt x="3650972" y="2264893"/>
                  <a:pt x="3791335" y="2442781"/>
                </a:cubicBezTo>
                <a:cubicBezTo>
                  <a:pt x="3804329" y="2459223"/>
                  <a:pt x="3763010" y="2515770"/>
                  <a:pt x="3744063" y="2510325"/>
                </a:cubicBezTo>
                <a:cubicBezTo>
                  <a:pt x="3485213" y="2437432"/>
                  <a:pt x="3287280" y="2286035"/>
                  <a:pt x="3103695" y="2105302"/>
                </a:cubicBezTo>
                <a:cubicBezTo>
                  <a:pt x="3126339" y="2333141"/>
                  <a:pt x="3009845" y="2625036"/>
                  <a:pt x="2968137" y="2805672"/>
                </a:cubicBezTo>
                <a:cubicBezTo>
                  <a:pt x="2930699" y="2965580"/>
                  <a:pt x="2891878" y="3078554"/>
                  <a:pt x="2739231" y="3151701"/>
                </a:cubicBezTo>
                <a:cubicBezTo>
                  <a:pt x="2726335" y="3157832"/>
                  <a:pt x="2726972" y="3142650"/>
                  <a:pt x="2728882" y="3135084"/>
                </a:cubicBezTo>
                <a:cubicBezTo>
                  <a:pt x="2806473" y="2811909"/>
                  <a:pt x="2836690" y="2478979"/>
                  <a:pt x="2914282" y="2155807"/>
                </a:cubicBezTo>
                <a:cubicBezTo>
                  <a:pt x="2927505" y="2100241"/>
                  <a:pt x="2969504" y="2020803"/>
                  <a:pt x="2971660" y="1962486"/>
                </a:cubicBezTo>
                <a:cubicBezTo>
                  <a:pt x="2971891" y="1961942"/>
                  <a:pt x="2971575" y="1961166"/>
                  <a:pt x="2971809" y="1960615"/>
                </a:cubicBezTo>
                <a:cubicBezTo>
                  <a:pt x="2971875" y="1957427"/>
                  <a:pt x="2972485" y="1954468"/>
                  <a:pt x="2972315" y="1951821"/>
                </a:cubicBezTo>
                <a:cubicBezTo>
                  <a:pt x="2966359" y="1836632"/>
                  <a:pt x="2865027" y="1683636"/>
                  <a:pt x="2846641" y="1556749"/>
                </a:cubicBezTo>
                <a:cubicBezTo>
                  <a:pt x="2846247" y="1554649"/>
                  <a:pt x="2846851" y="1551688"/>
                  <a:pt x="2847461" y="1548729"/>
                </a:cubicBezTo>
                <a:cubicBezTo>
                  <a:pt x="2570813" y="1412938"/>
                  <a:pt x="2306528" y="1254043"/>
                  <a:pt x="2058558" y="1071804"/>
                </a:cubicBezTo>
                <a:cubicBezTo>
                  <a:pt x="2118947" y="1245450"/>
                  <a:pt x="2231454" y="1407035"/>
                  <a:pt x="2291089" y="1585512"/>
                </a:cubicBezTo>
                <a:cubicBezTo>
                  <a:pt x="2383696" y="1860991"/>
                  <a:pt x="2441466" y="2144264"/>
                  <a:pt x="2473792" y="2432858"/>
                </a:cubicBezTo>
                <a:cubicBezTo>
                  <a:pt x="2475176" y="2446319"/>
                  <a:pt x="2431252" y="2512059"/>
                  <a:pt x="2420124" y="2495762"/>
                </a:cubicBezTo>
                <a:cubicBezTo>
                  <a:pt x="2291230" y="2305989"/>
                  <a:pt x="2208353" y="2083557"/>
                  <a:pt x="2119846" y="1872898"/>
                </a:cubicBezTo>
                <a:cubicBezTo>
                  <a:pt x="2037236" y="1675682"/>
                  <a:pt x="1982639" y="1492905"/>
                  <a:pt x="1995210" y="1288346"/>
                </a:cubicBezTo>
                <a:cubicBezTo>
                  <a:pt x="1948480" y="1372857"/>
                  <a:pt x="1900430" y="1457457"/>
                  <a:pt x="1850975" y="1540820"/>
                </a:cubicBezTo>
                <a:cubicBezTo>
                  <a:pt x="1816437" y="1599587"/>
                  <a:pt x="1789540" y="1661598"/>
                  <a:pt x="1723490" y="1688355"/>
                </a:cubicBezTo>
                <a:cubicBezTo>
                  <a:pt x="1718826" y="1690241"/>
                  <a:pt x="1711811" y="1688563"/>
                  <a:pt x="1710157" y="1683354"/>
                </a:cubicBezTo>
                <a:cubicBezTo>
                  <a:pt x="1675928" y="1583238"/>
                  <a:pt x="1752515" y="1420588"/>
                  <a:pt x="1807265" y="1336896"/>
                </a:cubicBezTo>
                <a:cubicBezTo>
                  <a:pt x="1856904" y="1260695"/>
                  <a:pt x="1925612" y="1200294"/>
                  <a:pt x="2011049" y="1173376"/>
                </a:cubicBezTo>
                <a:cubicBezTo>
                  <a:pt x="2011743" y="1171736"/>
                  <a:pt x="2013211" y="1169782"/>
                  <a:pt x="2014681" y="1167830"/>
                </a:cubicBezTo>
                <a:cubicBezTo>
                  <a:pt x="1995942" y="1119335"/>
                  <a:pt x="1980541" y="1069035"/>
                  <a:pt x="1971037" y="1015438"/>
                </a:cubicBezTo>
                <a:cubicBezTo>
                  <a:pt x="1970873" y="1012795"/>
                  <a:pt x="1971247" y="1010377"/>
                  <a:pt x="1971858" y="1007420"/>
                </a:cubicBezTo>
                <a:cubicBezTo>
                  <a:pt x="1889219" y="944106"/>
                  <a:pt x="1807963" y="877509"/>
                  <a:pt x="1729505" y="808882"/>
                </a:cubicBezTo>
                <a:cubicBezTo>
                  <a:pt x="1652132" y="740719"/>
                  <a:pt x="1577790" y="669969"/>
                  <a:pt x="1506007" y="597733"/>
                </a:cubicBezTo>
                <a:cubicBezTo>
                  <a:pt x="1650265" y="988437"/>
                  <a:pt x="1648039" y="1402749"/>
                  <a:pt x="1499912" y="1795211"/>
                </a:cubicBezTo>
                <a:cubicBezTo>
                  <a:pt x="1496995" y="1803635"/>
                  <a:pt x="1454455" y="1866099"/>
                  <a:pt x="1444926" y="1841464"/>
                </a:cubicBezTo>
                <a:cubicBezTo>
                  <a:pt x="1288444" y="1433999"/>
                  <a:pt x="1179507" y="967467"/>
                  <a:pt x="1425791" y="572788"/>
                </a:cubicBezTo>
                <a:cubicBezTo>
                  <a:pt x="1428418" y="568101"/>
                  <a:pt x="1431907" y="564428"/>
                  <a:pt x="1435390" y="560750"/>
                </a:cubicBezTo>
                <a:cubicBezTo>
                  <a:pt x="1440033" y="554349"/>
                  <a:pt x="1445996" y="547863"/>
                  <a:pt x="1451502" y="542471"/>
                </a:cubicBezTo>
                <a:cubicBezTo>
                  <a:pt x="1361214" y="448553"/>
                  <a:pt x="1275425" y="351231"/>
                  <a:pt x="1194128" y="250903"/>
                </a:cubicBezTo>
                <a:close/>
                <a:moveTo>
                  <a:pt x="890158" y="0"/>
                </a:moveTo>
                <a:lnTo>
                  <a:pt x="937892" y="0"/>
                </a:lnTo>
                <a:lnTo>
                  <a:pt x="924483" y="30495"/>
                </a:lnTo>
                <a:cubicBezTo>
                  <a:pt x="886566" y="121698"/>
                  <a:pt x="856718" y="217584"/>
                  <a:pt x="872288" y="306259"/>
                </a:cubicBezTo>
                <a:cubicBezTo>
                  <a:pt x="896800" y="446040"/>
                  <a:pt x="987449" y="577127"/>
                  <a:pt x="1006247" y="727373"/>
                </a:cubicBezTo>
                <a:cubicBezTo>
                  <a:pt x="1042700" y="1013846"/>
                  <a:pt x="1021035" y="1326579"/>
                  <a:pt x="986481" y="1611960"/>
                </a:cubicBezTo>
                <a:cubicBezTo>
                  <a:pt x="984668" y="1625361"/>
                  <a:pt x="941918" y="1692886"/>
                  <a:pt x="928400" y="1663986"/>
                </a:cubicBezTo>
                <a:cubicBezTo>
                  <a:pt x="723163" y="1233305"/>
                  <a:pt x="596239" y="818387"/>
                  <a:pt x="771281" y="368438"/>
                </a:cubicBezTo>
                <a:lnTo>
                  <a:pt x="200540" y="942511"/>
                </a:lnTo>
                <a:cubicBezTo>
                  <a:pt x="190537" y="952438"/>
                  <a:pt x="161507" y="972341"/>
                  <a:pt x="170253" y="942567"/>
                </a:cubicBezTo>
                <a:cubicBezTo>
                  <a:pt x="222670" y="771614"/>
                  <a:pt x="326261" y="624255"/>
                  <a:pt x="442049" y="489150"/>
                </a:cubicBezTo>
                <a:cubicBezTo>
                  <a:pt x="542966" y="370919"/>
                  <a:pt x="644574" y="322520"/>
                  <a:pt x="788582" y="301724"/>
                </a:cubicBezTo>
                <a:cubicBezTo>
                  <a:pt x="788307" y="293239"/>
                  <a:pt x="787808" y="285302"/>
                  <a:pt x="788312" y="276498"/>
                </a:cubicBezTo>
                <a:cubicBezTo>
                  <a:pt x="793051" y="221208"/>
                  <a:pt x="817827" y="155085"/>
                  <a:pt x="847625" y="89075"/>
                </a:cubicBezTo>
                <a:close/>
                <a:moveTo>
                  <a:pt x="29788" y="0"/>
                </a:moveTo>
                <a:lnTo>
                  <a:pt x="93321" y="0"/>
                </a:lnTo>
                <a:lnTo>
                  <a:pt x="79142" y="68966"/>
                </a:lnTo>
                <a:cubicBezTo>
                  <a:pt x="45734" y="225436"/>
                  <a:pt x="26794" y="379659"/>
                  <a:pt x="21253" y="535687"/>
                </a:cubicBezTo>
                <a:lnTo>
                  <a:pt x="61909" y="380358"/>
                </a:lnTo>
                <a:cubicBezTo>
                  <a:pt x="78826" y="316055"/>
                  <a:pt x="96125" y="249346"/>
                  <a:pt x="118339" y="184712"/>
                </a:cubicBezTo>
                <a:cubicBezTo>
                  <a:pt x="129562" y="152119"/>
                  <a:pt x="141878" y="119997"/>
                  <a:pt x="154192" y="87864"/>
                </a:cubicBezTo>
                <a:lnTo>
                  <a:pt x="186604" y="0"/>
                </a:lnTo>
                <a:lnTo>
                  <a:pt x="216386" y="0"/>
                </a:lnTo>
                <a:lnTo>
                  <a:pt x="180314" y="97640"/>
                </a:lnTo>
                <a:cubicBezTo>
                  <a:pt x="168233" y="129221"/>
                  <a:pt x="155916" y="161350"/>
                  <a:pt x="144924" y="193392"/>
                </a:cubicBezTo>
                <a:cubicBezTo>
                  <a:pt x="123175" y="256933"/>
                  <a:pt x="106102" y="323103"/>
                  <a:pt x="89413" y="386853"/>
                </a:cubicBezTo>
                <a:lnTo>
                  <a:pt x="49686" y="539999"/>
                </a:lnTo>
                <a:cubicBezTo>
                  <a:pt x="112204" y="409054"/>
                  <a:pt x="181190" y="283748"/>
                  <a:pt x="236604" y="152292"/>
                </a:cubicBezTo>
                <a:lnTo>
                  <a:pt x="289375" y="0"/>
                </a:lnTo>
                <a:lnTo>
                  <a:pt x="369729" y="0"/>
                </a:lnTo>
                <a:lnTo>
                  <a:pt x="354160" y="65656"/>
                </a:lnTo>
                <a:cubicBezTo>
                  <a:pt x="272180" y="311007"/>
                  <a:pt x="108679" y="519263"/>
                  <a:pt x="21325" y="763628"/>
                </a:cubicBezTo>
                <a:cubicBezTo>
                  <a:pt x="18671" y="771035"/>
                  <a:pt x="13191" y="778653"/>
                  <a:pt x="6426" y="785104"/>
                </a:cubicBezTo>
                <a:lnTo>
                  <a:pt x="0" y="789215"/>
                </a:lnTo>
                <a:lnTo>
                  <a:pt x="0" y="163142"/>
                </a:lnTo>
                <a:lnTo>
                  <a:pt x="20220" y="37416"/>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a:extLst>
              <a:ext uri="{FF2B5EF4-FFF2-40B4-BE49-F238E27FC236}">
                <a16:creationId xmlns:a16="http://schemas.microsoft.com/office/drawing/2014/main" id="{0DD236D2-80A9-4DFF-92DC-0C029CA0EE53}"/>
              </a:ext>
            </a:extLst>
          </p:cNvPr>
          <p:cNvSpPr>
            <a:spLocks noGrp="1"/>
          </p:cNvSpPr>
          <p:nvPr>
            <p:ph type="title"/>
          </p:nvPr>
        </p:nvSpPr>
        <p:spPr>
          <a:xfrm>
            <a:off x="806117" y="1676400"/>
            <a:ext cx="2835443" cy="3505200"/>
          </a:xfrm>
        </p:spPr>
        <p:txBody>
          <a:bodyPr anchor="t">
            <a:normAutofit/>
          </a:bodyPr>
          <a:lstStyle/>
          <a:p>
            <a:r>
              <a:rPr lang="en-GB" sz="4000" dirty="0"/>
              <a:t>The Service – Carer Support</a:t>
            </a:r>
          </a:p>
        </p:txBody>
      </p:sp>
      <p:sp>
        <p:nvSpPr>
          <p:cNvPr id="3" name="Content Placeholder 2">
            <a:extLst>
              <a:ext uri="{FF2B5EF4-FFF2-40B4-BE49-F238E27FC236}">
                <a16:creationId xmlns:a16="http://schemas.microsoft.com/office/drawing/2014/main" id="{26CBC48C-C367-44F1-B5B2-A723CE756C85}"/>
              </a:ext>
            </a:extLst>
          </p:cNvPr>
          <p:cNvSpPr>
            <a:spLocks noGrp="1"/>
          </p:cNvSpPr>
          <p:nvPr>
            <p:ph idx="1"/>
          </p:nvPr>
        </p:nvSpPr>
        <p:spPr>
          <a:xfrm>
            <a:off x="3381375" y="1243263"/>
            <a:ext cx="8201026" cy="4435642"/>
          </a:xfrm>
        </p:spPr>
        <p:txBody>
          <a:bodyPr>
            <a:noAutofit/>
          </a:bodyPr>
          <a:lstStyle/>
          <a:p>
            <a:r>
              <a:rPr lang="en-GB" sz="1800" dirty="0">
                <a:solidFill>
                  <a:schemeClr val="tx1">
                    <a:alpha val="55000"/>
                  </a:schemeClr>
                </a:solidFill>
              </a:rPr>
              <a:t>Friends and family are invited to all meetings including an initial family meeting, wards rounds and discharge planning meetings.  Family members are given an opportunity to contribute weekly to ward round. </a:t>
            </a:r>
          </a:p>
          <a:p>
            <a:r>
              <a:rPr lang="en-GB" sz="1800" dirty="0">
                <a:solidFill>
                  <a:schemeClr val="tx1">
                    <a:alpha val="55000"/>
                  </a:schemeClr>
                </a:solidFill>
              </a:rPr>
              <a:t>Family members are offered 1:1 or family group carer support sessions by the psychology team using the ambiguous loss framework.</a:t>
            </a:r>
          </a:p>
          <a:p>
            <a:r>
              <a:rPr lang="en-GB" sz="1800" dirty="0">
                <a:solidFill>
                  <a:schemeClr val="tx1">
                    <a:alpha val="55000"/>
                  </a:schemeClr>
                </a:solidFill>
              </a:rPr>
              <a:t>Involved in the development of the patient’s PBS plans.  Plans are also shared with family if the patient is discharged home to support them further. </a:t>
            </a:r>
          </a:p>
          <a:p>
            <a:r>
              <a:rPr lang="en-GB" sz="1800" dirty="0">
                <a:solidFill>
                  <a:schemeClr val="tx1">
                    <a:alpha val="55000"/>
                  </a:schemeClr>
                </a:solidFill>
              </a:rPr>
              <a:t>Carer packs provided on admission.</a:t>
            </a:r>
          </a:p>
          <a:p>
            <a:r>
              <a:rPr lang="en-GB" sz="1800" dirty="0">
                <a:solidFill>
                  <a:schemeClr val="tx1">
                    <a:alpha val="55000"/>
                  </a:schemeClr>
                </a:solidFill>
              </a:rPr>
              <a:t>Future plans – currently developing a carer support group which will also involve providing carers with the opportunity to get involved in service development plans.</a:t>
            </a:r>
          </a:p>
          <a:p>
            <a:endParaRPr lang="en-GB" sz="1800" dirty="0">
              <a:solidFill>
                <a:schemeClr val="tx1">
                  <a:alpha val="55000"/>
                </a:schemeClr>
              </a:solidFill>
            </a:endParaRPr>
          </a:p>
          <a:p>
            <a:pPr marL="0" indent="0" algn="ctr">
              <a:buNone/>
            </a:pPr>
            <a:r>
              <a:rPr lang="en-GB" sz="1800" dirty="0">
                <a:solidFill>
                  <a:schemeClr val="tx1">
                    <a:alpha val="55000"/>
                  </a:schemeClr>
                </a:solidFill>
              </a:rPr>
              <a:t>By introducing all these new initiatives we were trying to achieve a better standard of care for the patients and helping family members are friends to feel involved in and be an active part in the patients care.  We also wanted to support carers emotional and psychological needs and support them to manage carer stress. </a:t>
            </a:r>
          </a:p>
        </p:txBody>
      </p:sp>
      <p:pic>
        <p:nvPicPr>
          <p:cNvPr id="13" name="Picture 12">
            <a:extLst>
              <a:ext uri="{FF2B5EF4-FFF2-40B4-BE49-F238E27FC236}">
                <a16:creationId xmlns:a16="http://schemas.microsoft.com/office/drawing/2014/main" id="{3F062A93-4FB2-40AA-BF75-E9AD418F286A}"/>
              </a:ext>
            </a:extLst>
          </p:cNvPr>
          <p:cNvPicPr>
            <a:picLocks noChangeAspect="1"/>
          </p:cNvPicPr>
          <p:nvPr/>
        </p:nvPicPr>
        <p:blipFill>
          <a:blip r:embed="rId2"/>
          <a:stretch>
            <a:fillRect/>
          </a:stretch>
        </p:blipFill>
        <p:spPr>
          <a:xfrm>
            <a:off x="9448602" y="71437"/>
            <a:ext cx="2286198" cy="847727"/>
          </a:xfrm>
          <a:prstGeom prst="rect">
            <a:avLst/>
          </a:prstGeom>
        </p:spPr>
      </p:pic>
    </p:spTree>
    <p:extLst>
      <p:ext uri="{BB962C8B-B14F-4D97-AF65-F5344CB8AC3E}">
        <p14:creationId xmlns:p14="http://schemas.microsoft.com/office/powerpoint/2010/main" val="10486824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D8C3AFD7-4CCE-484E-84C6-80FB3E3E209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7467600" y="0"/>
            <a:ext cx="4724400" cy="6858000"/>
            <a:chOff x="7467600" y="0"/>
            <a:chExt cx="4724400" cy="6858000"/>
          </a:xfrm>
        </p:grpSpPr>
        <p:sp>
          <p:nvSpPr>
            <p:cNvPr id="11" name="Rectangle 10">
              <a:extLst>
                <a:ext uri="{FF2B5EF4-FFF2-40B4-BE49-F238E27FC236}">
                  <a16:creationId xmlns:a16="http://schemas.microsoft.com/office/drawing/2014/main" id="{490C807E-560D-4B1E-8911-1B0B4631F62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3CCC1DF5-83E7-46A1-8737-18B5AA0F147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02114E49-C077-4083-B5C1-6A6E70F4D91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7467600" y="1"/>
            <a:ext cx="4724400" cy="6857999"/>
          </a:xfrm>
          <a:custGeom>
            <a:avLst/>
            <a:gdLst>
              <a:gd name="connsiteX0" fmla="*/ 0 w 4724400"/>
              <a:gd name="connsiteY0" fmla="*/ 6805948 h 6857999"/>
              <a:gd name="connsiteX1" fmla="*/ 15600 w 4724400"/>
              <a:gd name="connsiteY1" fmla="*/ 6813099 h 6857999"/>
              <a:gd name="connsiteX2" fmla="*/ 117632 w 4724400"/>
              <a:gd name="connsiteY2" fmla="*/ 6850060 h 6857999"/>
              <a:gd name="connsiteX3" fmla="*/ 146175 w 4724400"/>
              <a:gd name="connsiteY3" fmla="*/ 6857998 h 6857999"/>
              <a:gd name="connsiteX4" fmla="*/ 54597 w 4724400"/>
              <a:gd name="connsiteY4" fmla="*/ 6857998 h 6857999"/>
              <a:gd name="connsiteX5" fmla="*/ 0 w 4724400"/>
              <a:gd name="connsiteY5" fmla="*/ 6831490 h 6857999"/>
              <a:gd name="connsiteX6" fmla="*/ 0 w 4724400"/>
              <a:gd name="connsiteY6" fmla="*/ 6736157 h 6857999"/>
              <a:gd name="connsiteX7" fmla="*/ 114811 w 4724400"/>
              <a:gd name="connsiteY7" fmla="*/ 6784122 h 6857999"/>
              <a:gd name="connsiteX8" fmla="*/ 138159 w 4724400"/>
              <a:gd name="connsiteY8" fmla="*/ 6793465 h 6857999"/>
              <a:gd name="connsiteX9" fmla="*/ 270310 w 4724400"/>
              <a:gd name="connsiteY9" fmla="*/ 6840638 h 6857999"/>
              <a:gd name="connsiteX10" fmla="*/ 358932 w 4724400"/>
              <a:gd name="connsiteY10" fmla="*/ 6857999 h 6857999"/>
              <a:gd name="connsiteX11" fmla="*/ 228496 w 4724400"/>
              <a:gd name="connsiteY11" fmla="*/ 6857999 h 6857999"/>
              <a:gd name="connsiteX12" fmla="*/ 126481 w 4724400"/>
              <a:gd name="connsiteY12" fmla="*/ 6821149 h 6857999"/>
              <a:gd name="connsiteX13" fmla="*/ 103134 w 4724400"/>
              <a:gd name="connsiteY13" fmla="*/ 6811799 h 6857999"/>
              <a:gd name="connsiteX14" fmla="*/ 0 w 4724400"/>
              <a:gd name="connsiteY14" fmla="*/ 6767913 h 6857999"/>
              <a:gd name="connsiteX15" fmla="*/ 2460543 w 4724400"/>
              <a:gd name="connsiteY15" fmla="*/ 6515312 h 6857999"/>
              <a:gd name="connsiteX16" fmla="*/ 2286201 w 4724400"/>
              <a:gd name="connsiteY16" fmla="*/ 6525103 h 6857999"/>
              <a:gd name="connsiteX17" fmla="*/ 2110427 w 4724400"/>
              <a:gd name="connsiteY17" fmla="*/ 6532104 h 6857999"/>
              <a:gd name="connsiteX18" fmla="*/ 1956742 w 4724400"/>
              <a:gd name="connsiteY18" fmla="*/ 6528403 h 6857999"/>
              <a:gd name="connsiteX19" fmla="*/ 1534307 w 4724400"/>
              <a:gd name="connsiteY19" fmla="*/ 6560369 h 6857999"/>
              <a:gd name="connsiteX20" fmla="*/ 1454538 w 4724400"/>
              <a:gd name="connsiteY20" fmla="*/ 6591702 h 6857999"/>
              <a:gd name="connsiteX21" fmla="*/ 1619950 w 4724400"/>
              <a:gd name="connsiteY21" fmla="*/ 6599765 h 6857999"/>
              <a:gd name="connsiteX22" fmla="*/ 2044875 w 4724400"/>
              <a:gd name="connsiteY22" fmla="*/ 6563693 h 6857999"/>
              <a:gd name="connsiteX23" fmla="*/ 2460543 w 4724400"/>
              <a:gd name="connsiteY23" fmla="*/ 6515312 h 6857999"/>
              <a:gd name="connsiteX24" fmla="*/ 1883620 w 4724400"/>
              <a:gd name="connsiteY24" fmla="*/ 6459370 h 6857999"/>
              <a:gd name="connsiteX25" fmla="*/ 1532156 w 4724400"/>
              <a:gd name="connsiteY25" fmla="*/ 6529929 h 6857999"/>
              <a:gd name="connsiteX26" fmla="*/ 1958230 w 4724400"/>
              <a:gd name="connsiteY26" fmla="*/ 6498517 h 6857999"/>
              <a:gd name="connsiteX27" fmla="*/ 2110707 w 4724400"/>
              <a:gd name="connsiteY27" fmla="*/ 6502035 h 6857999"/>
              <a:gd name="connsiteX28" fmla="*/ 2285171 w 4724400"/>
              <a:gd name="connsiteY28" fmla="*/ 6495471 h 6857999"/>
              <a:gd name="connsiteX29" fmla="*/ 2385179 w 4724400"/>
              <a:gd name="connsiteY29" fmla="*/ 6489665 h 6857999"/>
              <a:gd name="connsiteX30" fmla="*/ 2227262 w 4724400"/>
              <a:gd name="connsiteY30" fmla="*/ 6473140 h 6857999"/>
              <a:gd name="connsiteX31" fmla="*/ 1883620 w 4724400"/>
              <a:gd name="connsiteY31" fmla="*/ 6459370 h 6857999"/>
              <a:gd name="connsiteX32" fmla="*/ 1611255 w 4724400"/>
              <a:gd name="connsiteY32" fmla="*/ 5884754 h 6857999"/>
              <a:gd name="connsiteX33" fmla="*/ 1357588 w 4724400"/>
              <a:gd name="connsiteY33" fmla="*/ 6496752 h 6857999"/>
              <a:gd name="connsiteX34" fmla="*/ 1611255 w 4724400"/>
              <a:gd name="connsiteY34" fmla="*/ 5884754 h 6857999"/>
              <a:gd name="connsiteX35" fmla="*/ 1646205 w 4724400"/>
              <a:gd name="connsiteY35" fmla="*/ 5883072 h 6857999"/>
              <a:gd name="connsiteX36" fmla="*/ 1387600 w 4724400"/>
              <a:gd name="connsiteY36" fmla="*/ 6494950 h 6857999"/>
              <a:gd name="connsiteX37" fmla="*/ 1646205 w 4724400"/>
              <a:gd name="connsiteY37" fmla="*/ 5883072 h 6857999"/>
              <a:gd name="connsiteX38" fmla="*/ 0 w 4724400"/>
              <a:gd name="connsiteY38" fmla="*/ 5845526 h 6857999"/>
              <a:gd name="connsiteX39" fmla="*/ 23370 w 4724400"/>
              <a:gd name="connsiteY39" fmla="*/ 5869422 h 6857999"/>
              <a:gd name="connsiteX40" fmla="*/ 321428 w 4724400"/>
              <a:gd name="connsiteY40" fmla="*/ 6212316 h 6857999"/>
              <a:gd name="connsiteX41" fmla="*/ 626000 w 4724400"/>
              <a:gd name="connsiteY41" fmla="*/ 6710671 h 6857999"/>
              <a:gd name="connsiteX42" fmla="*/ 661825 w 4724400"/>
              <a:gd name="connsiteY42" fmla="*/ 6854298 h 6857999"/>
              <a:gd name="connsiteX43" fmla="*/ 663298 w 4724400"/>
              <a:gd name="connsiteY43" fmla="*/ 6857998 h 6857999"/>
              <a:gd name="connsiteX44" fmla="*/ 431765 w 4724400"/>
              <a:gd name="connsiteY44" fmla="*/ 6857998 h 6857999"/>
              <a:gd name="connsiteX45" fmla="*/ 293576 w 4724400"/>
              <a:gd name="connsiteY45" fmla="*/ 6816656 h 6857999"/>
              <a:gd name="connsiteX46" fmla="*/ 134480 w 4724400"/>
              <a:gd name="connsiteY46" fmla="*/ 6760867 h 6857999"/>
              <a:gd name="connsiteX47" fmla="*/ 0 w 4724400"/>
              <a:gd name="connsiteY47" fmla="*/ 6714215 h 6857999"/>
              <a:gd name="connsiteX48" fmla="*/ 0 w 4724400"/>
              <a:gd name="connsiteY48" fmla="*/ 6683873 h 6857999"/>
              <a:gd name="connsiteX49" fmla="*/ 143737 w 4724400"/>
              <a:gd name="connsiteY49" fmla="*/ 6732821 h 6857999"/>
              <a:gd name="connsiteX50" fmla="*/ 488162 w 4724400"/>
              <a:gd name="connsiteY50" fmla="*/ 6842006 h 6857999"/>
              <a:gd name="connsiteX51" fmla="*/ 44855 w 4724400"/>
              <a:gd name="connsiteY51" fmla="*/ 6674734 h 6857999"/>
              <a:gd name="connsiteX52" fmla="*/ 0 w 4724400"/>
              <a:gd name="connsiteY52" fmla="*/ 6668575 h 6857999"/>
              <a:gd name="connsiteX53" fmla="*/ 0 w 4724400"/>
              <a:gd name="connsiteY53" fmla="*/ 6628217 h 6857999"/>
              <a:gd name="connsiteX54" fmla="*/ 144942 w 4724400"/>
              <a:gd name="connsiteY54" fmla="*/ 6657611 h 6857999"/>
              <a:gd name="connsiteX55" fmla="*/ 312446 w 4724400"/>
              <a:gd name="connsiteY55" fmla="*/ 6711283 h 6857999"/>
              <a:gd name="connsiteX56" fmla="*/ 477357 w 4724400"/>
              <a:gd name="connsiteY56" fmla="*/ 6799347 h 6857999"/>
              <a:gd name="connsiteX57" fmla="*/ 134228 w 4724400"/>
              <a:gd name="connsiteY57" fmla="*/ 6503934 h 6857999"/>
              <a:gd name="connsiteX58" fmla="*/ 0 w 4724400"/>
              <a:gd name="connsiteY58" fmla="*/ 6334256 h 6857999"/>
              <a:gd name="connsiteX59" fmla="*/ 0 w 4724400"/>
              <a:gd name="connsiteY59" fmla="*/ 6221686 h 6857999"/>
              <a:gd name="connsiteX60" fmla="*/ 113296 w 4724400"/>
              <a:gd name="connsiteY60" fmla="*/ 6402069 h 6857999"/>
              <a:gd name="connsiteX61" fmla="*/ 523262 w 4724400"/>
              <a:gd name="connsiteY61" fmla="*/ 6807025 h 6857999"/>
              <a:gd name="connsiteX62" fmla="*/ 404364 w 4724400"/>
              <a:gd name="connsiteY62" fmla="*/ 6649139 h 6857999"/>
              <a:gd name="connsiteX63" fmla="*/ 392074 w 4724400"/>
              <a:gd name="connsiteY63" fmla="*/ 6636358 h 6857999"/>
              <a:gd name="connsiteX64" fmla="*/ 77450 w 4724400"/>
              <a:gd name="connsiteY64" fmla="*/ 6260110 h 6857999"/>
              <a:gd name="connsiteX65" fmla="*/ 0 w 4724400"/>
              <a:gd name="connsiteY65" fmla="*/ 6163634 h 6857999"/>
              <a:gd name="connsiteX66" fmla="*/ 0 w 4724400"/>
              <a:gd name="connsiteY66" fmla="*/ 6117703 h 6857999"/>
              <a:gd name="connsiteX67" fmla="*/ 99669 w 4724400"/>
              <a:gd name="connsiteY67" fmla="*/ 6240461 h 6857999"/>
              <a:gd name="connsiteX68" fmla="*/ 412670 w 4724400"/>
              <a:gd name="connsiteY68" fmla="*/ 6615176 h 6857999"/>
              <a:gd name="connsiteX69" fmla="*/ 424960 w 4724400"/>
              <a:gd name="connsiteY69" fmla="*/ 6627949 h 6857999"/>
              <a:gd name="connsiteX70" fmla="*/ 504043 w 4724400"/>
              <a:gd name="connsiteY70" fmla="*/ 6718236 h 6857999"/>
              <a:gd name="connsiteX71" fmla="*/ 251759 w 4724400"/>
              <a:gd name="connsiteY71" fmla="*/ 6299011 h 6857999"/>
              <a:gd name="connsiteX72" fmla="*/ 21191 w 4724400"/>
              <a:gd name="connsiteY72" fmla="*/ 6033111 h 6857999"/>
              <a:gd name="connsiteX73" fmla="*/ 0 w 4724400"/>
              <a:gd name="connsiteY73" fmla="*/ 6012219 h 6857999"/>
              <a:gd name="connsiteX74" fmla="*/ 0 w 4724400"/>
              <a:gd name="connsiteY74" fmla="*/ 5971257 h 6857999"/>
              <a:gd name="connsiteX75" fmla="*/ 41571 w 4724400"/>
              <a:gd name="connsiteY75" fmla="*/ 6012292 h 6857999"/>
              <a:gd name="connsiteX76" fmla="*/ 273883 w 4724400"/>
              <a:gd name="connsiteY76" fmla="*/ 6279980 h 6857999"/>
              <a:gd name="connsiteX77" fmla="*/ 541341 w 4724400"/>
              <a:gd name="connsiteY77" fmla="*/ 6733560 h 6857999"/>
              <a:gd name="connsiteX78" fmla="*/ 531634 w 4724400"/>
              <a:gd name="connsiteY78" fmla="*/ 6610993 h 6857999"/>
              <a:gd name="connsiteX79" fmla="*/ 247554 w 4724400"/>
              <a:gd name="connsiteY79" fmla="*/ 6197148 h 6857999"/>
              <a:gd name="connsiteX80" fmla="*/ 33651 w 4724400"/>
              <a:gd name="connsiteY80" fmla="*/ 5957901 h 6857999"/>
              <a:gd name="connsiteX81" fmla="*/ 0 w 4724400"/>
              <a:gd name="connsiteY81" fmla="*/ 5925131 h 6857999"/>
              <a:gd name="connsiteX82" fmla="*/ 1656340 w 4724400"/>
              <a:gd name="connsiteY82" fmla="*/ 5825040 h 6857999"/>
              <a:gd name="connsiteX83" fmla="*/ 1653246 w 4724400"/>
              <a:gd name="connsiteY83" fmla="*/ 5829053 h 6857999"/>
              <a:gd name="connsiteX84" fmla="*/ 1655667 w 4724400"/>
              <a:gd name="connsiteY84" fmla="*/ 5829425 h 6857999"/>
              <a:gd name="connsiteX85" fmla="*/ 2630124 w 4724400"/>
              <a:gd name="connsiteY85" fmla="*/ 5591852 h 6857999"/>
              <a:gd name="connsiteX86" fmla="*/ 2177648 w 4724400"/>
              <a:gd name="connsiteY86" fmla="*/ 5630119 h 6857999"/>
              <a:gd name="connsiteX87" fmla="*/ 2076258 w 4724400"/>
              <a:gd name="connsiteY87" fmla="*/ 5650510 h 6857999"/>
              <a:gd name="connsiteX88" fmla="*/ 2214048 w 4724400"/>
              <a:gd name="connsiteY88" fmla="*/ 5629828 h 6857999"/>
              <a:gd name="connsiteX89" fmla="*/ 3090246 w 4724400"/>
              <a:gd name="connsiteY89" fmla="*/ 5601337 h 6857999"/>
              <a:gd name="connsiteX90" fmla="*/ 2834104 w 4724400"/>
              <a:gd name="connsiteY90" fmla="*/ 5598847 h 6857999"/>
              <a:gd name="connsiteX91" fmla="*/ 2782953 w 4724400"/>
              <a:gd name="connsiteY91" fmla="*/ 5595539 h 6857999"/>
              <a:gd name="connsiteX92" fmla="*/ 2630124 w 4724400"/>
              <a:gd name="connsiteY92" fmla="*/ 5591852 h 6857999"/>
              <a:gd name="connsiteX93" fmla="*/ 2751064 w 4724400"/>
              <a:gd name="connsiteY93" fmla="*/ 5525300 h 6857999"/>
              <a:gd name="connsiteX94" fmla="*/ 2618554 w 4724400"/>
              <a:gd name="connsiteY94" fmla="*/ 5525937 h 6857999"/>
              <a:gd name="connsiteX95" fmla="*/ 2311014 w 4724400"/>
              <a:gd name="connsiteY95" fmla="*/ 5550189 h 6857999"/>
              <a:gd name="connsiteX96" fmla="*/ 2134103 w 4724400"/>
              <a:gd name="connsiteY96" fmla="*/ 5605852 h 6857999"/>
              <a:gd name="connsiteX97" fmla="*/ 2174084 w 4724400"/>
              <a:gd name="connsiteY97" fmla="*/ 5600203 h 6857999"/>
              <a:gd name="connsiteX98" fmla="*/ 2785199 w 4724400"/>
              <a:gd name="connsiteY98" fmla="*/ 5564971 h 6857999"/>
              <a:gd name="connsiteX99" fmla="*/ 2836697 w 4724400"/>
              <a:gd name="connsiteY99" fmla="*/ 5568822 h 6857999"/>
              <a:gd name="connsiteX100" fmla="*/ 3066345 w 4724400"/>
              <a:gd name="connsiteY100" fmla="*/ 5573703 h 6857999"/>
              <a:gd name="connsiteX101" fmla="*/ 2978461 w 4724400"/>
              <a:gd name="connsiteY101" fmla="*/ 5555562 h 6857999"/>
              <a:gd name="connsiteX102" fmla="*/ 2893277 w 4724400"/>
              <a:gd name="connsiteY102" fmla="*/ 5538004 h 6857999"/>
              <a:gd name="connsiteX103" fmla="*/ 2751064 w 4724400"/>
              <a:gd name="connsiteY103" fmla="*/ 5525300 h 6857999"/>
              <a:gd name="connsiteX104" fmla="*/ 2636807 w 4724400"/>
              <a:gd name="connsiteY104" fmla="*/ 5458317 h 6857999"/>
              <a:gd name="connsiteX105" fmla="*/ 2236775 w 4724400"/>
              <a:gd name="connsiteY105" fmla="*/ 5536349 h 6857999"/>
              <a:gd name="connsiteX106" fmla="*/ 2306204 w 4724400"/>
              <a:gd name="connsiteY106" fmla="*/ 5519543 h 6857999"/>
              <a:gd name="connsiteX107" fmla="*/ 2619005 w 4724400"/>
              <a:gd name="connsiteY107" fmla="*/ 5494992 h 6857999"/>
              <a:gd name="connsiteX108" fmla="*/ 2899676 w 4724400"/>
              <a:gd name="connsiteY108" fmla="*/ 5507848 h 6857999"/>
              <a:gd name="connsiteX109" fmla="*/ 2986662 w 4724400"/>
              <a:gd name="connsiteY109" fmla="*/ 5525798 h 6857999"/>
              <a:gd name="connsiteX110" fmla="*/ 3101623 w 4724400"/>
              <a:gd name="connsiteY110" fmla="*/ 5547311 h 6857999"/>
              <a:gd name="connsiteX111" fmla="*/ 2636807 w 4724400"/>
              <a:gd name="connsiteY111" fmla="*/ 5458317 h 6857999"/>
              <a:gd name="connsiteX112" fmla="*/ 0 w 4724400"/>
              <a:gd name="connsiteY112" fmla="*/ 5142496 h 6857999"/>
              <a:gd name="connsiteX113" fmla="*/ 127996 w 4724400"/>
              <a:gd name="connsiteY113" fmla="*/ 5201004 h 6857999"/>
              <a:gd name="connsiteX114" fmla="*/ 661087 w 4724400"/>
              <a:gd name="connsiteY114" fmla="*/ 5790959 h 6857999"/>
              <a:gd name="connsiteX115" fmla="*/ 1029402 w 4724400"/>
              <a:gd name="connsiteY115" fmla="*/ 6204913 h 6857999"/>
              <a:gd name="connsiteX116" fmla="*/ 1046692 w 4724400"/>
              <a:gd name="connsiteY116" fmla="*/ 6015372 h 6857999"/>
              <a:gd name="connsiteX117" fmla="*/ 1024238 w 4724400"/>
              <a:gd name="connsiteY117" fmla="*/ 5336275 h 6857999"/>
              <a:gd name="connsiteX118" fmla="*/ 1138131 w 4724400"/>
              <a:gd name="connsiteY118" fmla="*/ 5600804 h 6857999"/>
              <a:gd name="connsiteX119" fmla="*/ 1127280 w 4724400"/>
              <a:gd name="connsiteY119" fmla="*/ 6039262 h 6857999"/>
              <a:gd name="connsiteX120" fmla="*/ 1026642 w 4724400"/>
              <a:gd name="connsiteY120" fmla="*/ 6792600 h 6857999"/>
              <a:gd name="connsiteX121" fmla="*/ 1327075 w 4724400"/>
              <a:gd name="connsiteY121" fmla="*/ 6590735 h 6857999"/>
              <a:gd name="connsiteX122" fmla="*/ 1332848 w 4724400"/>
              <a:gd name="connsiteY122" fmla="*/ 6581371 h 6857999"/>
              <a:gd name="connsiteX123" fmla="*/ 1320586 w 4724400"/>
              <a:gd name="connsiteY123" fmla="*/ 6572441 h 6857999"/>
              <a:gd name="connsiteX124" fmla="*/ 1669632 w 4724400"/>
              <a:gd name="connsiteY124" fmla="*/ 5665639 h 6857999"/>
              <a:gd name="connsiteX125" fmla="*/ 1749165 w 4724400"/>
              <a:gd name="connsiteY125" fmla="*/ 5696416 h 6857999"/>
              <a:gd name="connsiteX126" fmla="*/ 1502249 w 4724400"/>
              <a:gd name="connsiteY126" fmla="*/ 6466405 h 6857999"/>
              <a:gd name="connsiteX127" fmla="*/ 2238637 w 4724400"/>
              <a:gd name="connsiteY127" fmla="*/ 6419148 h 6857999"/>
              <a:gd name="connsiteX128" fmla="*/ 2642775 w 4724400"/>
              <a:gd name="connsiteY128" fmla="*/ 6563116 h 6857999"/>
              <a:gd name="connsiteX129" fmla="*/ 2628681 w 4724400"/>
              <a:gd name="connsiteY129" fmla="*/ 6578254 h 6857999"/>
              <a:gd name="connsiteX130" fmla="*/ 1600072 w 4724400"/>
              <a:gd name="connsiteY130" fmla="*/ 6648608 h 6857999"/>
              <a:gd name="connsiteX131" fmla="*/ 1391841 w 4724400"/>
              <a:gd name="connsiteY131" fmla="*/ 6641028 h 6857999"/>
              <a:gd name="connsiteX132" fmla="*/ 1389928 w 4724400"/>
              <a:gd name="connsiteY132" fmla="*/ 6641375 h 6857999"/>
              <a:gd name="connsiteX133" fmla="*/ 1380979 w 4724400"/>
              <a:gd name="connsiteY133" fmla="*/ 6643204 h 6857999"/>
              <a:gd name="connsiteX134" fmla="*/ 1108685 w 4724400"/>
              <a:gd name="connsiteY134" fmla="*/ 6824788 h 6857999"/>
              <a:gd name="connsiteX135" fmla="*/ 1051559 w 4724400"/>
              <a:gd name="connsiteY135" fmla="*/ 6857998 h 6857999"/>
              <a:gd name="connsiteX136" fmla="*/ 925940 w 4724400"/>
              <a:gd name="connsiteY136" fmla="*/ 6857998 h 6857999"/>
              <a:gd name="connsiteX137" fmla="*/ 949746 w 4724400"/>
              <a:gd name="connsiteY137" fmla="*/ 6745652 h 6857999"/>
              <a:gd name="connsiteX138" fmla="*/ 1017902 w 4724400"/>
              <a:gd name="connsiteY138" fmla="*/ 6308216 h 6857999"/>
              <a:gd name="connsiteX139" fmla="*/ 1012614 w 4724400"/>
              <a:gd name="connsiteY139" fmla="*/ 6302278 h 6857999"/>
              <a:gd name="connsiteX140" fmla="*/ 644615 w 4724400"/>
              <a:gd name="connsiteY140" fmla="*/ 5837768 h 6857999"/>
              <a:gd name="connsiteX141" fmla="*/ 627546 w 4724400"/>
              <a:gd name="connsiteY141" fmla="*/ 5831943 h 6857999"/>
              <a:gd name="connsiteX142" fmla="*/ 128963 w 4724400"/>
              <a:gd name="connsiteY142" fmla="*/ 5481226 h 6857999"/>
              <a:gd name="connsiteX143" fmla="*/ 0 w 4724400"/>
              <a:gd name="connsiteY143" fmla="*/ 5361850 h 6857999"/>
              <a:gd name="connsiteX144" fmla="*/ 0 w 4724400"/>
              <a:gd name="connsiteY144" fmla="*/ 5297634 h 6857999"/>
              <a:gd name="connsiteX145" fmla="*/ 40861 w 4724400"/>
              <a:gd name="connsiteY145" fmla="*/ 5333413 h 6857999"/>
              <a:gd name="connsiteX146" fmla="*/ 514278 w 4724400"/>
              <a:gd name="connsiteY146" fmla="*/ 5738345 h 6857999"/>
              <a:gd name="connsiteX147" fmla="*/ 337180 w 4724400"/>
              <a:gd name="connsiteY147" fmla="*/ 5572174 h 6857999"/>
              <a:gd name="connsiteX148" fmla="*/ 303564 w 4724400"/>
              <a:gd name="connsiteY148" fmla="*/ 5536908 h 6857999"/>
              <a:gd name="connsiteX149" fmla="*/ 88496 w 4724400"/>
              <a:gd name="connsiteY149" fmla="*/ 5343132 h 6857999"/>
              <a:gd name="connsiteX150" fmla="*/ 0 w 4724400"/>
              <a:gd name="connsiteY150" fmla="*/ 5277736 h 6857999"/>
              <a:gd name="connsiteX151" fmla="*/ 0 w 4724400"/>
              <a:gd name="connsiteY151" fmla="*/ 5241225 h 6857999"/>
              <a:gd name="connsiteX152" fmla="*/ 106479 w 4724400"/>
              <a:gd name="connsiteY152" fmla="*/ 5319780 h 6857999"/>
              <a:gd name="connsiteX153" fmla="*/ 324159 w 4724400"/>
              <a:gd name="connsiteY153" fmla="*/ 5515717 h 6857999"/>
              <a:gd name="connsiteX154" fmla="*/ 357680 w 4724400"/>
              <a:gd name="connsiteY154" fmla="*/ 5551608 h 6857999"/>
              <a:gd name="connsiteX155" fmla="*/ 514810 w 4724400"/>
              <a:gd name="connsiteY155" fmla="*/ 5702551 h 6857999"/>
              <a:gd name="connsiteX156" fmla="*/ 464808 w 4724400"/>
              <a:gd name="connsiteY156" fmla="*/ 5632736 h 6857999"/>
              <a:gd name="connsiteX157" fmla="*/ 416327 w 4724400"/>
              <a:gd name="connsiteY157" fmla="*/ 5565087 h 6857999"/>
              <a:gd name="connsiteX158" fmla="*/ 232232 w 4724400"/>
              <a:gd name="connsiteY158" fmla="*/ 5379904 h 6857999"/>
              <a:gd name="connsiteX159" fmla="*/ 2640 w 4724400"/>
              <a:gd name="connsiteY159" fmla="*/ 5200559 h 6857999"/>
              <a:gd name="connsiteX160" fmla="*/ 0 w 4724400"/>
              <a:gd name="connsiteY160" fmla="*/ 5199146 h 6857999"/>
              <a:gd name="connsiteX161" fmla="*/ 0 w 4724400"/>
              <a:gd name="connsiteY161" fmla="*/ 5164774 h 6857999"/>
              <a:gd name="connsiteX162" fmla="*/ 18363 w 4724400"/>
              <a:gd name="connsiteY162" fmla="*/ 5174783 h 6857999"/>
              <a:gd name="connsiteX163" fmla="*/ 251810 w 4724400"/>
              <a:gd name="connsiteY163" fmla="*/ 5357281 h 6857999"/>
              <a:gd name="connsiteX164" fmla="*/ 439563 w 4724400"/>
              <a:gd name="connsiteY164" fmla="*/ 5546863 h 6857999"/>
              <a:gd name="connsiteX165" fmla="*/ 489056 w 4724400"/>
              <a:gd name="connsiteY165" fmla="*/ 5615961 h 6857999"/>
              <a:gd name="connsiteX166" fmla="*/ 555845 w 4724400"/>
              <a:gd name="connsiteY166" fmla="*/ 5705642 h 6857999"/>
              <a:gd name="connsiteX167" fmla="*/ 287056 w 4724400"/>
              <a:gd name="connsiteY167" fmla="*/ 5341546 h 6857999"/>
              <a:gd name="connsiteX168" fmla="*/ 49874 w 4724400"/>
              <a:gd name="connsiteY168" fmla="*/ 5178238 h 6857999"/>
              <a:gd name="connsiteX169" fmla="*/ 0 w 4724400"/>
              <a:gd name="connsiteY169" fmla="*/ 5158623 h 6857999"/>
              <a:gd name="connsiteX170" fmla="*/ 4076694 w 4724400"/>
              <a:gd name="connsiteY170" fmla="*/ 4944364 h 6857999"/>
              <a:gd name="connsiteX171" fmla="*/ 4287610 w 4724400"/>
              <a:gd name="connsiteY171" fmla="*/ 5588157 h 6857999"/>
              <a:gd name="connsiteX172" fmla="*/ 4076694 w 4724400"/>
              <a:gd name="connsiteY172" fmla="*/ 4944364 h 6857999"/>
              <a:gd name="connsiteX173" fmla="*/ 4103808 w 4724400"/>
              <a:gd name="connsiteY173" fmla="*/ 4918599 h 6857999"/>
              <a:gd name="connsiteX174" fmla="*/ 4310650 w 4724400"/>
              <a:gd name="connsiteY174" fmla="*/ 5565760 h 6857999"/>
              <a:gd name="connsiteX175" fmla="*/ 4103808 w 4724400"/>
              <a:gd name="connsiteY175" fmla="*/ 4918599 h 6857999"/>
              <a:gd name="connsiteX176" fmla="*/ 4072554 w 4724400"/>
              <a:gd name="connsiteY176" fmla="*/ 4867303 h 6857999"/>
              <a:gd name="connsiteX177" fmla="*/ 4072780 w 4724400"/>
              <a:gd name="connsiteY177" fmla="*/ 4872526 h 6857999"/>
              <a:gd name="connsiteX178" fmla="*/ 4074990 w 4724400"/>
              <a:gd name="connsiteY178" fmla="*/ 4871112 h 6857999"/>
              <a:gd name="connsiteX179" fmla="*/ 3100062 w 4724400"/>
              <a:gd name="connsiteY179" fmla="*/ 4866948 h 6857999"/>
              <a:gd name="connsiteX180" fmla="*/ 2963625 w 4724400"/>
              <a:gd name="connsiteY180" fmla="*/ 4877568 h 6857999"/>
              <a:gd name="connsiteX181" fmla="*/ 2809956 w 4724400"/>
              <a:gd name="connsiteY181" fmla="*/ 4889247 h 6857999"/>
              <a:gd name="connsiteX182" fmla="*/ 2688275 w 4724400"/>
              <a:gd name="connsiteY182" fmla="*/ 4882769 h 6857999"/>
              <a:gd name="connsiteX183" fmla="*/ 2605133 w 4724400"/>
              <a:gd name="connsiteY183" fmla="*/ 4876924 h 6857999"/>
              <a:gd name="connsiteX184" fmla="*/ 2414900 w 4724400"/>
              <a:gd name="connsiteY184" fmla="*/ 4881330 h 6857999"/>
              <a:gd name="connsiteX185" fmla="*/ 2217605 w 4724400"/>
              <a:gd name="connsiteY185" fmla="*/ 4885650 h 6857999"/>
              <a:gd name="connsiteX186" fmla="*/ 2199332 w 4724400"/>
              <a:gd name="connsiteY186" fmla="*/ 4885075 h 6857999"/>
              <a:gd name="connsiteX187" fmla="*/ 2141062 w 4724400"/>
              <a:gd name="connsiteY187" fmla="*/ 4884027 h 6857999"/>
              <a:gd name="connsiteX188" fmla="*/ 2558630 w 4724400"/>
              <a:gd name="connsiteY188" fmla="*/ 4938088 h 6857999"/>
              <a:gd name="connsiteX189" fmla="*/ 3100062 w 4724400"/>
              <a:gd name="connsiteY189" fmla="*/ 4866948 h 6857999"/>
              <a:gd name="connsiteX190" fmla="*/ 2753415 w 4724400"/>
              <a:gd name="connsiteY190" fmla="*/ 4783657 h 6857999"/>
              <a:gd name="connsiteX191" fmla="*/ 2639521 w 4724400"/>
              <a:gd name="connsiteY191" fmla="*/ 4785091 h 6857999"/>
              <a:gd name="connsiteX192" fmla="*/ 2193068 w 4724400"/>
              <a:gd name="connsiteY192" fmla="*/ 4854595 h 6857999"/>
              <a:gd name="connsiteX193" fmla="*/ 2201931 w 4724400"/>
              <a:gd name="connsiteY193" fmla="*/ 4855057 h 6857999"/>
              <a:gd name="connsiteX194" fmla="*/ 2219654 w 4724400"/>
              <a:gd name="connsiteY194" fmla="*/ 4855986 h 6857999"/>
              <a:gd name="connsiteX195" fmla="*/ 2413690 w 4724400"/>
              <a:gd name="connsiteY195" fmla="*/ 4851445 h 6857999"/>
              <a:gd name="connsiteX196" fmla="*/ 2606832 w 4724400"/>
              <a:gd name="connsiteY196" fmla="*/ 4846715 h 6857999"/>
              <a:gd name="connsiteX197" fmla="*/ 2691769 w 4724400"/>
              <a:gd name="connsiteY197" fmla="*/ 4852935 h 6857999"/>
              <a:gd name="connsiteX198" fmla="*/ 2811106 w 4724400"/>
              <a:gd name="connsiteY198" fmla="*/ 4859393 h 6857999"/>
              <a:gd name="connsiteX199" fmla="*/ 2961520 w 4724400"/>
              <a:gd name="connsiteY199" fmla="*/ 4847493 h 6857999"/>
              <a:gd name="connsiteX200" fmla="*/ 3070965 w 4724400"/>
              <a:gd name="connsiteY200" fmla="*/ 4837270 h 6857999"/>
              <a:gd name="connsiteX201" fmla="*/ 2753415 w 4724400"/>
              <a:gd name="connsiteY201" fmla="*/ 4783657 h 6857999"/>
              <a:gd name="connsiteX202" fmla="*/ 2389654 w 4724400"/>
              <a:gd name="connsiteY202" fmla="*/ 4275904 h 6857999"/>
              <a:gd name="connsiteX203" fmla="*/ 1522266 w 4724400"/>
              <a:gd name="connsiteY203" fmla="*/ 4472742 h 6857999"/>
              <a:gd name="connsiteX204" fmla="*/ 1464014 w 4724400"/>
              <a:gd name="connsiteY204" fmla="*/ 4498508 h 6857999"/>
              <a:gd name="connsiteX205" fmla="*/ 1376111 w 4724400"/>
              <a:gd name="connsiteY205" fmla="*/ 4536334 h 6857999"/>
              <a:gd name="connsiteX206" fmla="*/ 1498493 w 4724400"/>
              <a:gd name="connsiteY206" fmla="*/ 4502509 h 6857999"/>
              <a:gd name="connsiteX207" fmla="*/ 1831627 w 4724400"/>
              <a:gd name="connsiteY207" fmla="*/ 4454994 h 6857999"/>
              <a:gd name="connsiteX208" fmla="*/ 2389654 w 4724400"/>
              <a:gd name="connsiteY208" fmla="*/ 4275904 h 6857999"/>
              <a:gd name="connsiteX209" fmla="*/ 2147582 w 4724400"/>
              <a:gd name="connsiteY209" fmla="*/ 4220499 h 6857999"/>
              <a:gd name="connsiteX210" fmla="*/ 1556088 w 4724400"/>
              <a:gd name="connsiteY210" fmla="*/ 4425819 h 6857999"/>
              <a:gd name="connsiteX211" fmla="*/ 2346927 w 4724400"/>
              <a:gd name="connsiteY211" fmla="*/ 4248048 h 6857999"/>
              <a:gd name="connsiteX212" fmla="*/ 2147582 w 4724400"/>
              <a:gd name="connsiteY212" fmla="*/ 4220499 h 6857999"/>
              <a:gd name="connsiteX213" fmla="*/ 1790494 w 4724400"/>
              <a:gd name="connsiteY213" fmla="*/ 3958602 h 6857999"/>
              <a:gd name="connsiteX214" fmla="*/ 1059112 w 4724400"/>
              <a:gd name="connsiteY214" fmla="*/ 4119804 h 6857999"/>
              <a:gd name="connsiteX215" fmla="*/ 1790494 w 4724400"/>
              <a:gd name="connsiteY215" fmla="*/ 3958602 h 6857999"/>
              <a:gd name="connsiteX216" fmla="*/ 3757613 w 4724400"/>
              <a:gd name="connsiteY216" fmla="*/ 3936722 h 6857999"/>
              <a:gd name="connsiteX217" fmla="*/ 3715314 w 4724400"/>
              <a:gd name="connsiteY217" fmla="*/ 4196771 h 6857999"/>
              <a:gd name="connsiteX218" fmla="*/ 3631611 w 4724400"/>
              <a:gd name="connsiteY218" fmla="*/ 4613594 h 6857999"/>
              <a:gd name="connsiteX219" fmla="*/ 3596909 w 4724400"/>
              <a:gd name="connsiteY219" fmla="*/ 4707830 h 6857999"/>
              <a:gd name="connsiteX220" fmla="*/ 3581749 w 4724400"/>
              <a:gd name="connsiteY220" fmla="*/ 4747418 h 6857999"/>
              <a:gd name="connsiteX221" fmla="*/ 3510660 w 4724400"/>
              <a:gd name="connsiteY221" fmla="*/ 4966094 h 6857999"/>
              <a:gd name="connsiteX222" fmla="*/ 3757613 w 4724400"/>
              <a:gd name="connsiteY222" fmla="*/ 3936722 h 6857999"/>
              <a:gd name="connsiteX223" fmla="*/ 1701387 w 4724400"/>
              <a:gd name="connsiteY223" fmla="*/ 3919232 h 6857999"/>
              <a:gd name="connsiteX224" fmla="*/ 1136310 w 4724400"/>
              <a:gd name="connsiteY224" fmla="*/ 4068895 h 6857999"/>
              <a:gd name="connsiteX225" fmla="*/ 1784782 w 4724400"/>
              <a:gd name="connsiteY225" fmla="*/ 3927759 h 6857999"/>
              <a:gd name="connsiteX226" fmla="*/ 1701387 w 4724400"/>
              <a:gd name="connsiteY226" fmla="*/ 3919232 h 6857999"/>
              <a:gd name="connsiteX227" fmla="*/ 3733405 w 4724400"/>
              <a:gd name="connsiteY227" fmla="*/ 3900089 h 6857999"/>
              <a:gd name="connsiteX228" fmla="*/ 3500832 w 4724400"/>
              <a:gd name="connsiteY228" fmla="*/ 4885010 h 6857999"/>
              <a:gd name="connsiteX229" fmla="*/ 3552367 w 4724400"/>
              <a:gd name="connsiteY229" fmla="*/ 4735553 h 6857999"/>
              <a:gd name="connsiteX230" fmla="*/ 3567525 w 4724400"/>
              <a:gd name="connsiteY230" fmla="*/ 4695966 h 6857999"/>
              <a:gd name="connsiteX231" fmla="*/ 3602372 w 4724400"/>
              <a:gd name="connsiteY231" fmla="*/ 4603168 h 6857999"/>
              <a:gd name="connsiteX232" fmla="*/ 3684639 w 4724400"/>
              <a:gd name="connsiteY232" fmla="*/ 4192628 h 6857999"/>
              <a:gd name="connsiteX233" fmla="*/ 3733405 w 4724400"/>
              <a:gd name="connsiteY233" fmla="*/ 3900089 h 6857999"/>
              <a:gd name="connsiteX234" fmla="*/ 2800959 w 4724400"/>
              <a:gd name="connsiteY234" fmla="*/ 3871054 h 6857999"/>
              <a:gd name="connsiteX235" fmla="*/ 3026569 w 4724400"/>
              <a:gd name="connsiteY235" fmla="*/ 4520780 h 6857999"/>
              <a:gd name="connsiteX236" fmla="*/ 2889061 w 4724400"/>
              <a:gd name="connsiteY236" fmla="*/ 4157302 h 6857999"/>
              <a:gd name="connsiteX237" fmla="*/ 2800959 w 4724400"/>
              <a:gd name="connsiteY237" fmla="*/ 3871054 h 6857999"/>
              <a:gd name="connsiteX238" fmla="*/ 2809929 w 4724400"/>
              <a:gd name="connsiteY238" fmla="*/ 3701307 h 6857999"/>
              <a:gd name="connsiteX239" fmla="*/ 2809197 w 4724400"/>
              <a:gd name="connsiteY239" fmla="*/ 3708672 h 6857999"/>
              <a:gd name="connsiteX240" fmla="*/ 2918306 w 4724400"/>
              <a:gd name="connsiteY240" fmla="*/ 4147031 h 6857999"/>
              <a:gd name="connsiteX241" fmla="*/ 3068858 w 4724400"/>
              <a:gd name="connsiteY241" fmla="*/ 4544310 h 6857999"/>
              <a:gd name="connsiteX242" fmla="*/ 2968879 w 4724400"/>
              <a:gd name="connsiteY242" fmla="*/ 4144570 h 6857999"/>
              <a:gd name="connsiteX243" fmla="*/ 2809929 w 4724400"/>
              <a:gd name="connsiteY243" fmla="*/ 3701307 h 6857999"/>
              <a:gd name="connsiteX244" fmla="*/ 1867196 w 4724400"/>
              <a:gd name="connsiteY244" fmla="*/ 3456584 h 6857999"/>
              <a:gd name="connsiteX245" fmla="*/ 2183970 w 4724400"/>
              <a:gd name="connsiteY245" fmla="*/ 3826505 h 6857999"/>
              <a:gd name="connsiteX246" fmla="*/ 1867196 w 4724400"/>
              <a:gd name="connsiteY246" fmla="*/ 3456584 h 6857999"/>
              <a:gd name="connsiteX247" fmla="*/ 2322880 w 4724400"/>
              <a:gd name="connsiteY247" fmla="*/ 3078533 h 6857999"/>
              <a:gd name="connsiteX248" fmla="*/ 2295695 w 4724400"/>
              <a:gd name="connsiteY248" fmla="*/ 3245370 h 6857999"/>
              <a:gd name="connsiteX249" fmla="*/ 2268858 w 4724400"/>
              <a:gd name="connsiteY249" fmla="*/ 3758413 h 6857999"/>
              <a:gd name="connsiteX250" fmla="*/ 2295899 w 4724400"/>
              <a:gd name="connsiteY250" fmla="*/ 3528057 h 6857999"/>
              <a:gd name="connsiteX251" fmla="*/ 2326306 w 4724400"/>
              <a:gd name="connsiteY251" fmla="*/ 3231157 h 6857999"/>
              <a:gd name="connsiteX252" fmla="*/ 2324274 w 4724400"/>
              <a:gd name="connsiteY252" fmla="*/ 3142788 h 6857999"/>
              <a:gd name="connsiteX253" fmla="*/ 2322880 w 4724400"/>
              <a:gd name="connsiteY253" fmla="*/ 3078533 h 6857999"/>
              <a:gd name="connsiteX254" fmla="*/ 912797 w 4724400"/>
              <a:gd name="connsiteY254" fmla="*/ 2896659 h 6857999"/>
              <a:gd name="connsiteX255" fmla="*/ 1167201 w 4724400"/>
              <a:gd name="connsiteY255" fmla="*/ 3304169 h 6857999"/>
              <a:gd name="connsiteX256" fmla="*/ 1503848 w 4724400"/>
              <a:gd name="connsiteY256" fmla="*/ 3675946 h 6857999"/>
              <a:gd name="connsiteX257" fmla="*/ 1353091 w 4724400"/>
              <a:gd name="connsiteY257" fmla="*/ 3486482 h 6857999"/>
              <a:gd name="connsiteX258" fmla="*/ 1340012 w 4724400"/>
              <a:gd name="connsiteY258" fmla="*/ 3467256 h 6857999"/>
              <a:gd name="connsiteX259" fmla="*/ 1089196 w 4724400"/>
              <a:gd name="connsiteY259" fmla="*/ 3116474 h 6857999"/>
              <a:gd name="connsiteX260" fmla="*/ 959418 w 4724400"/>
              <a:gd name="connsiteY260" fmla="*/ 2948853 h 6857999"/>
              <a:gd name="connsiteX261" fmla="*/ 912797 w 4724400"/>
              <a:gd name="connsiteY261" fmla="*/ 2896659 h 6857999"/>
              <a:gd name="connsiteX262" fmla="*/ 2363420 w 4724400"/>
              <a:gd name="connsiteY262" fmla="*/ 2871730 h 6857999"/>
              <a:gd name="connsiteX263" fmla="*/ 2360107 w 4724400"/>
              <a:gd name="connsiteY263" fmla="*/ 2915231 h 6857999"/>
              <a:gd name="connsiteX264" fmla="*/ 2353099 w 4724400"/>
              <a:gd name="connsiteY264" fmla="*/ 3051540 h 6857999"/>
              <a:gd name="connsiteX265" fmla="*/ 2354925 w 4724400"/>
              <a:gd name="connsiteY265" fmla="*/ 3140814 h 6857999"/>
              <a:gd name="connsiteX266" fmla="*/ 2357104 w 4724400"/>
              <a:gd name="connsiteY266" fmla="*/ 3230628 h 6857999"/>
              <a:gd name="connsiteX267" fmla="*/ 2326221 w 4724400"/>
              <a:gd name="connsiteY267" fmla="*/ 3531652 h 6857999"/>
              <a:gd name="connsiteX268" fmla="*/ 2299836 w 4724400"/>
              <a:gd name="connsiteY268" fmla="*/ 3750864 h 6857999"/>
              <a:gd name="connsiteX269" fmla="*/ 2346877 w 4724400"/>
              <a:gd name="connsiteY269" fmla="*/ 3662531 h 6857999"/>
              <a:gd name="connsiteX270" fmla="*/ 2363420 w 4724400"/>
              <a:gd name="connsiteY270" fmla="*/ 2871730 h 6857999"/>
              <a:gd name="connsiteX271" fmla="*/ 912921 w 4724400"/>
              <a:gd name="connsiteY271" fmla="*/ 2850596 h 6857999"/>
              <a:gd name="connsiteX272" fmla="*/ 983846 w 4724400"/>
              <a:gd name="connsiteY272" fmla="*/ 2928627 h 6857999"/>
              <a:gd name="connsiteX273" fmla="*/ 1114669 w 4724400"/>
              <a:gd name="connsiteY273" fmla="*/ 3097880 h 6857999"/>
              <a:gd name="connsiteX274" fmla="*/ 1366183 w 4724400"/>
              <a:gd name="connsiteY274" fmla="*/ 3449753 h 6857999"/>
              <a:gd name="connsiteX275" fmla="*/ 1379263 w 4724400"/>
              <a:gd name="connsiteY275" fmla="*/ 3468981 h 6857999"/>
              <a:gd name="connsiteX276" fmla="*/ 1492446 w 4724400"/>
              <a:gd name="connsiteY276" fmla="*/ 3620389 h 6857999"/>
              <a:gd name="connsiteX277" fmla="*/ 912921 w 4724400"/>
              <a:gd name="connsiteY277" fmla="*/ 2850596 h 6857999"/>
              <a:gd name="connsiteX278" fmla="*/ 2386551 w 4724400"/>
              <a:gd name="connsiteY278" fmla="*/ 2642862 h 6857999"/>
              <a:gd name="connsiteX279" fmla="*/ 2403741 w 4724400"/>
              <a:gd name="connsiteY279" fmla="*/ 2659697 h 6857999"/>
              <a:gd name="connsiteX280" fmla="*/ 2499078 w 4724400"/>
              <a:gd name="connsiteY280" fmla="*/ 3423399 h 6857999"/>
              <a:gd name="connsiteX281" fmla="*/ 2413232 w 4724400"/>
              <a:gd name="connsiteY281" fmla="*/ 3700562 h 6857999"/>
              <a:gd name="connsiteX282" fmla="*/ 2428424 w 4724400"/>
              <a:gd name="connsiteY282" fmla="*/ 4178295 h 6857999"/>
              <a:gd name="connsiteX283" fmla="*/ 2927779 w 4724400"/>
              <a:gd name="connsiteY283" fmla="*/ 4531843 h 6857999"/>
              <a:gd name="connsiteX284" fmla="*/ 2758380 w 4724400"/>
              <a:gd name="connsiteY284" fmla="*/ 3561061 h 6857999"/>
              <a:gd name="connsiteX285" fmla="*/ 2846610 w 4724400"/>
              <a:gd name="connsiteY285" fmla="*/ 3538353 h 6857999"/>
              <a:gd name="connsiteX286" fmla="*/ 3106063 w 4724400"/>
              <a:gd name="connsiteY286" fmla="*/ 4271430 h 6857999"/>
              <a:gd name="connsiteX287" fmla="*/ 3116136 w 4724400"/>
              <a:gd name="connsiteY287" fmla="*/ 4688819 h 6857999"/>
              <a:gd name="connsiteX288" fmla="*/ 3412872 w 4724400"/>
              <a:gd name="connsiteY288" fmla="*/ 4966558 h 6857999"/>
              <a:gd name="connsiteX289" fmla="*/ 3763612 w 4724400"/>
              <a:gd name="connsiteY289" fmla="*/ 3645474 h 6857999"/>
              <a:gd name="connsiteX290" fmla="*/ 3850165 w 4724400"/>
              <a:gd name="connsiteY290" fmla="*/ 3638405 h 6857999"/>
              <a:gd name="connsiteX291" fmla="*/ 3515311 w 4724400"/>
              <a:gd name="connsiteY291" fmla="*/ 5051260 h 6857999"/>
              <a:gd name="connsiteX292" fmla="*/ 3501147 w 4724400"/>
              <a:gd name="connsiteY292" fmla="*/ 5059552 h 6857999"/>
              <a:gd name="connsiteX293" fmla="*/ 3790420 w 4724400"/>
              <a:gd name="connsiteY293" fmla="*/ 5401078 h 6857999"/>
              <a:gd name="connsiteX294" fmla="*/ 4221141 w 4724400"/>
              <a:gd name="connsiteY294" fmla="*/ 6045312 h 6857999"/>
              <a:gd name="connsiteX295" fmla="*/ 4326825 w 4724400"/>
              <a:gd name="connsiteY295" fmla="*/ 5681109 h 6857999"/>
              <a:gd name="connsiteX296" fmla="*/ 4325127 w 4724400"/>
              <a:gd name="connsiteY296" fmla="*/ 5669934 h 6857999"/>
              <a:gd name="connsiteX297" fmla="*/ 4309144 w 4724400"/>
              <a:gd name="connsiteY297" fmla="*/ 5671723 h 6857999"/>
              <a:gd name="connsiteX298" fmla="*/ 3974946 w 4724400"/>
              <a:gd name="connsiteY298" fmla="*/ 4736592 h 6857999"/>
              <a:gd name="connsiteX299" fmla="*/ 4060171 w 4724400"/>
              <a:gd name="connsiteY299" fmla="*/ 4704317 h 6857999"/>
              <a:gd name="connsiteX300" fmla="*/ 4383942 w 4724400"/>
              <a:gd name="connsiteY300" fmla="*/ 5463703 h 6857999"/>
              <a:gd name="connsiteX301" fmla="*/ 4654905 w 4724400"/>
              <a:gd name="connsiteY301" fmla="*/ 5156948 h 6857999"/>
              <a:gd name="connsiteX302" fmla="*/ 4724400 w 4724400"/>
              <a:gd name="connsiteY302" fmla="*/ 5098975 h 6857999"/>
              <a:gd name="connsiteX303" fmla="*/ 4724400 w 4724400"/>
              <a:gd name="connsiteY303" fmla="*/ 5160063 h 6857999"/>
              <a:gd name="connsiteX304" fmla="*/ 4687505 w 4724400"/>
              <a:gd name="connsiteY304" fmla="*/ 5191181 h 6857999"/>
              <a:gd name="connsiteX305" fmla="*/ 4451303 w 4724400"/>
              <a:gd name="connsiteY305" fmla="*/ 5491132 h 6857999"/>
              <a:gd name="connsiteX306" fmla="*/ 4599954 w 4724400"/>
              <a:gd name="connsiteY306" fmla="*/ 5317498 h 6857999"/>
              <a:gd name="connsiteX307" fmla="*/ 4724400 w 4724400"/>
              <a:gd name="connsiteY307" fmla="*/ 5211392 h 6857999"/>
              <a:gd name="connsiteX308" fmla="*/ 4724400 w 4724400"/>
              <a:gd name="connsiteY308" fmla="*/ 5251559 h 6857999"/>
              <a:gd name="connsiteX309" fmla="*/ 4619898 w 4724400"/>
              <a:gd name="connsiteY309" fmla="*/ 5340764 h 6857999"/>
              <a:gd name="connsiteX310" fmla="*/ 4473735 w 4724400"/>
              <a:gd name="connsiteY310" fmla="*/ 5512809 h 6857999"/>
              <a:gd name="connsiteX311" fmla="*/ 4430539 w 4724400"/>
              <a:gd name="connsiteY311" fmla="*/ 5592553 h 6857999"/>
              <a:gd name="connsiteX312" fmla="*/ 4569759 w 4724400"/>
              <a:gd name="connsiteY312" fmla="*/ 5482816 h 6857999"/>
              <a:gd name="connsiteX313" fmla="*/ 4724400 w 4724400"/>
              <a:gd name="connsiteY313" fmla="*/ 5330891 h 6857999"/>
              <a:gd name="connsiteX314" fmla="*/ 4724400 w 4724400"/>
              <a:gd name="connsiteY314" fmla="*/ 5402912 h 6857999"/>
              <a:gd name="connsiteX315" fmla="*/ 4586888 w 4724400"/>
              <a:gd name="connsiteY315" fmla="*/ 5533939 h 6857999"/>
              <a:gd name="connsiteX316" fmla="*/ 4413377 w 4724400"/>
              <a:gd name="connsiteY316" fmla="*/ 5674040 h 6857999"/>
              <a:gd name="connsiteX317" fmla="*/ 4412066 w 4724400"/>
              <a:gd name="connsiteY317" fmla="*/ 5675644 h 6857999"/>
              <a:gd name="connsiteX318" fmla="*/ 4406074 w 4724400"/>
              <a:gd name="connsiteY318" fmla="*/ 5683306 h 6857999"/>
              <a:gd name="connsiteX319" fmla="*/ 4271008 w 4724400"/>
              <a:gd name="connsiteY319" fmla="*/ 6118417 h 6857999"/>
              <a:gd name="connsiteX320" fmla="*/ 4265220 w 4724400"/>
              <a:gd name="connsiteY320" fmla="*/ 6125184 h 6857999"/>
              <a:gd name="connsiteX321" fmla="*/ 4590463 w 4724400"/>
              <a:gd name="connsiteY321" fmla="*/ 6805045 h 6857999"/>
              <a:gd name="connsiteX322" fmla="*/ 4610122 w 4724400"/>
              <a:gd name="connsiteY322" fmla="*/ 6857999 h 6857999"/>
              <a:gd name="connsiteX323" fmla="*/ 4513231 w 4724400"/>
              <a:gd name="connsiteY323" fmla="*/ 6857999 h 6857999"/>
              <a:gd name="connsiteX324" fmla="*/ 4374770 w 4724400"/>
              <a:gd name="connsiteY324" fmla="*/ 6532596 h 6857999"/>
              <a:gd name="connsiteX325" fmla="*/ 4339518 w 4724400"/>
              <a:gd name="connsiteY325" fmla="*/ 6461642 h 6857999"/>
              <a:gd name="connsiteX326" fmla="*/ 3884810 w 4724400"/>
              <a:gd name="connsiteY326" fmla="*/ 5682534 h 6857999"/>
              <a:gd name="connsiteX327" fmla="*/ 3876498 w 4724400"/>
              <a:gd name="connsiteY327" fmla="*/ 5681717 h 6857999"/>
              <a:gd name="connsiteX328" fmla="*/ 3263209 w 4724400"/>
              <a:gd name="connsiteY328" fmla="*/ 5585749 h 6857999"/>
              <a:gd name="connsiteX329" fmla="*/ 3245450 w 4724400"/>
              <a:gd name="connsiteY329" fmla="*/ 5593271 h 6857999"/>
              <a:gd name="connsiteX330" fmla="*/ 1952592 w 4724400"/>
              <a:gd name="connsiteY330" fmla="*/ 5692050 h 6857999"/>
              <a:gd name="connsiteX331" fmla="*/ 1936466 w 4724400"/>
              <a:gd name="connsiteY331" fmla="*/ 5671708 h 6857999"/>
              <a:gd name="connsiteX332" fmla="*/ 3244709 w 4724400"/>
              <a:gd name="connsiteY332" fmla="*/ 5538562 h 6857999"/>
              <a:gd name="connsiteX333" fmla="*/ 3823886 w 4724400"/>
              <a:gd name="connsiteY333" fmla="*/ 5595804 h 6857999"/>
              <a:gd name="connsiteX334" fmla="*/ 3709024 w 4724400"/>
              <a:gd name="connsiteY334" fmla="*/ 5439340 h 6857999"/>
              <a:gd name="connsiteX335" fmla="*/ 3198362 w 4724400"/>
              <a:gd name="connsiteY335" fmla="*/ 4874588 h 6857999"/>
              <a:gd name="connsiteX336" fmla="*/ 3179417 w 4724400"/>
              <a:gd name="connsiteY336" fmla="*/ 4879047 h 6857999"/>
              <a:gd name="connsiteX337" fmla="*/ 2639496 w 4724400"/>
              <a:gd name="connsiteY337" fmla="*/ 4989072 h 6857999"/>
              <a:gd name="connsiteX338" fmla="*/ 1972353 w 4724400"/>
              <a:gd name="connsiteY338" fmla="*/ 4909921 h 6857999"/>
              <a:gd name="connsiteX339" fmla="*/ 2002679 w 4724400"/>
              <a:gd name="connsiteY339" fmla="*/ 4872131 h 6857999"/>
              <a:gd name="connsiteX340" fmla="*/ 3097424 w 4724400"/>
              <a:gd name="connsiteY340" fmla="*/ 4781269 h 6857999"/>
              <a:gd name="connsiteX341" fmla="*/ 2454890 w 4724400"/>
              <a:gd name="connsiteY341" fmla="*/ 4287833 h 6857999"/>
              <a:gd name="connsiteX342" fmla="*/ 2452881 w 4724400"/>
              <a:gd name="connsiteY342" fmla="*/ 4288346 h 6857999"/>
              <a:gd name="connsiteX343" fmla="*/ 2448527 w 4724400"/>
              <a:gd name="connsiteY343" fmla="*/ 4288836 h 6857999"/>
              <a:gd name="connsiteX344" fmla="*/ 2323525 w 4724400"/>
              <a:gd name="connsiteY344" fmla="*/ 4367248 h 6857999"/>
              <a:gd name="connsiteX345" fmla="*/ 2060764 w 4724400"/>
              <a:gd name="connsiteY345" fmla="*/ 4451767 h 6857999"/>
              <a:gd name="connsiteX346" fmla="*/ 1162250 w 4724400"/>
              <a:gd name="connsiteY346" fmla="*/ 4613329 h 6857999"/>
              <a:gd name="connsiteX347" fmla="*/ 1132639 w 4724400"/>
              <a:gd name="connsiteY347" fmla="*/ 4596243 h 6857999"/>
              <a:gd name="connsiteX348" fmla="*/ 2293970 w 4724400"/>
              <a:gd name="connsiteY348" fmla="*/ 4182283 h 6857999"/>
              <a:gd name="connsiteX349" fmla="*/ 1900637 w 4724400"/>
              <a:gd name="connsiteY349" fmla="*/ 3949470 h 6857999"/>
              <a:gd name="connsiteX350" fmla="*/ 1887014 w 4724400"/>
              <a:gd name="connsiteY350" fmla="*/ 3951288 h 6857999"/>
              <a:gd name="connsiteX351" fmla="*/ 896751 w 4724400"/>
              <a:gd name="connsiteY351" fmla="*/ 4159267 h 6857999"/>
              <a:gd name="connsiteX352" fmla="*/ 918967 w 4724400"/>
              <a:gd name="connsiteY352" fmla="*/ 4119760 h 6857999"/>
              <a:gd name="connsiteX353" fmla="*/ 1764113 w 4724400"/>
              <a:gd name="connsiteY353" fmla="*/ 3873539 h 6857999"/>
              <a:gd name="connsiteX354" fmla="*/ 1555701 w 4724400"/>
              <a:gd name="connsiteY354" fmla="*/ 3763109 h 6857999"/>
              <a:gd name="connsiteX355" fmla="*/ 1542956 w 4724400"/>
              <a:gd name="connsiteY355" fmla="*/ 3758998 h 6857999"/>
              <a:gd name="connsiteX356" fmla="*/ 1136724 w 4724400"/>
              <a:gd name="connsiteY356" fmla="*/ 3417171 h 6857999"/>
              <a:gd name="connsiteX357" fmla="*/ 750977 w 4724400"/>
              <a:gd name="connsiteY357" fmla="*/ 2770227 h 6857999"/>
              <a:gd name="connsiteX358" fmla="*/ 755174 w 4724400"/>
              <a:gd name="connsiteY358" fmla="*/ 2749954 h 6857999"/>
              <a:gd name="connsiteX359" fmla="*/ 830023 w 4724400"/>
              <a:gd name="connsiteY359" fmla="*/ 2731935 h 6857999"/>
              <a:gd name="connsiteX360" fmla="*/ 1623018 w 4724400"/>
              <a:gd name="connsiteY360" fmla="*/ 3716225 h 6857999"/>
              <a:gd name="connsiteX361" fmla="*/ 2294841 w 4724400"/>
              <a:gd name="connsiteY361" fmla="*/ 4093587 h 6857999"/>
              <a:gd name="connsiteX362" fmla="*/ 2250226 w 4724400"/>
              <a:gd name="connsiteY362" fmla="*/ 3916719 h 6857999"/>
              <a:gd name="connsiteX363" fmla="*/ 2245523 w 4724400"/>
              <a:gd name="connsiteY363" fmla="*/ 3916663 h 6857999"/>
              <a:gd name="connsiteX364" fmla="*/ 1707994 w 4724400"/>
              <a:gd name="connsiteY364" fmla="*/ 3326950 h 6857999"/>
              <a:gd name="connsiteX365" fmla="*/ 1786341 w 4724400"/>
              <a:gd name="connsiteY365" fmla="*/ 3287566 h 6857999"/>
              <a:gd name="connsiteX366" fmla="*/ 2158071 w 4724400"/>
              <a:gd name="connsiteY366" fmla="*/ 3639960 h 6857999"/>
              <a:gd name="connsiteX367" fmla="*/ 2189281 w 4724400"/>
              <a:gd name="connsiteY367" fmla="*/ 3333361 h 6857999"/>
              <a:gd name="connsiteX368" fmla="*/ 2314466 w 4724400"/>
              <a:gd name="connsiteY368" fmla="*/ 2680771 h 6857999"/>
              <a:gd name="connsiteX369" fmla="*/ 2386551 w 4724400"/>
              <a:gd name="connsiteY369" fmla="*/ 2642862 h 6857999"/>
              <a:gd name="connsiteX370" fmla="*/ 3646699 w 4724400"/>
              <a:gd name="connsiteY370" fmla="*/ 2390555 h 6857999"/>
              <a:gd name="connsiteX371" fmla="*/ 3645773 w 4724400"/>
              <a:gd name="connsiteY371" fmla="*/ 2392739 h 6857999"/>
              <a:gd name="connsiteX372" fmla="*/ 3649597 w 4724400"/>
              <a:gd name="connsiteY372" fmla="*/ 2394358 h 6857999"/>
              <a:gd name="connsiteX373" fmla="*/ 3646699 w 4724400"/>
              <a:gd name="connsiteY373" fmla="*/ 2390555 h 6857999"/>
              <a:gd name="connsiteX374" fmla="*/ 3038676 w 4724400"/>
              <a:gd name="connsiteY374" fmla="*/ 2118977 h 6857999"/>
              <a:gd name="connsiteX375" fmla="*/ 2963942 w 4724400"/>
              <a:gd name="connsiteY375" fmla="*/ 2525128 h 6857999"/>
              <a:gd name="connsiteX376" fmla="*/ 2923775 w 4724400"/>
              <a:gd name="connsiteY376" fmla="*/ 2667145 h 6857999"/>
              <a:gd name="connsiteX377" fmla="*/ 2887447 w 4724400"/>
              <a:gd name="connsiteY377" fmla="*/ 2832031 h 6857999"/>
              <a:gd name="connsiteX378" fmla="*/ 2868480 w 4724400"/>
              <a:gd name="connsiteY378" fmla="*/ 2927011 h 6857999"/>
              <a:gd name="connsiteX379" fmla="*/ 2921794 w 4724400"/>
              <a:gd name="connsiteY379" fmla="*/ 2782834 h 6857999"/>
              <a:gd name="connsiteX380" fmla="*/ 3038676 w 4724400"/>
              <a:gd name="connsiteY380" fmla="*/ 2118977 h 6857999"/>
              <a:gd name="connsiteX381" fmla="*/ 4070579 w 4724400"/>
              <a:gd name="connsiteY381" fmla="*/ 2090376 h 6857999"/>
              <a:gd name="connsiteX382" fmla="*/ 4109879 w 4724400"/>
              <a:gd name="connsiteY382" fmla="*/ 2228695 h 6857999"/>
              <a:gd name="connsiteX383" fmla="*/ 4119154 w 4724400"/>
              <a:gd name="connsiteY383" fmla="*/ 2266098 h 6857999"/>
              <a:gd name="connsiteX384" fmla="*/ 4141411 w 4724400"/>
              <a:gd name="connsiteY384" fmla="*/ 2353427 h 6857999"/>
              <a:gd name="connsiteX385" fmla="*/ 4293979 w 4724400"/>
              <a:gd name="connsiteY385" fmla="*/ 2703223 h 6857999"/>
              <a:gd name="connsiteX386" fmla="*/ 4410111 w 4724400"/>
              <a:gd name="connsiteY386" fmla="*/ 2947465 h 6857999"/>
              <a:gd name="connsiteX387" fmla="*/ 4070579 w 4724400"/>
              <a:gd name="connsiteY387" fmla="*/ 2090376 h 6857999"/>
              <a:gd name="connsiteX388" fmla="*/ 4020821 w 4724400"/>
              <a:gd name="connsiteY388" fmla="*/ 2034549 h 6857999"/>
              <a:gd name="connsiteX389" fmla="*/ 4372756 w 4724400"/>
              <a:gd name="connsiteY389" fmla="*/ 2932293 h 6857999"/>
              <a:gd name="connsiteX390" fmla="*/ 4268731 w 4724400"/>
              <a:gd name="connsiteY390" fmla="*/ 2715710 h 6857999"/>
              <a:gd name="connsiteX391" fmla="*/ 4113960 w 4724400"/>
              <a:gd name="connsiteY391" fmla="*/ 2360474 h 6857999"/>
              <a:gd name="connsiteX392" fmla="*/ 4090842 w 4724400"/>
              <a:gd name="connsiteY392" fmla="*/ 2272139 h 6857999"/>
              <a:gd name="connsiteX393" fmla="*/ 4081569 w 4724400"/>
              <a:gd name="connsiteY393" fmla="*/ 2234734 h 6857999"/>
              <a:gd name="connsiteX394" fmla="*/ 4020821 w 4724400"/>
              <a:gd name="connsiteY394" fmla="*/ 2034549 h 6857999"/>
              <a:gd name="connsiteX395" fmla="*/ 3001316 w 4724400"/>
              <a:gd name="connsiteY395" fmla="*/ 2032338 h 6857999"/>
              <a:gd name="connsiteX396" fmla="*/ 2953880 w 4724400"/>
              <a:gd name="connsiteY396" fmla="*/ 2185446 h 6857999"/>
              <a:gd name="connsiteX397" fmla="*/ 2883664 w 4724400"/>
              <a:gd name="connsiteY397" fmla="*/ 2591574 h 6857999"/>
              <a:gd name="connsiteX398" fmla="*/ 2826885 w 4724400"/>
              <a:gd name="connsiteY398" fmla="*/ 2991809 h 6857999"/>
              <a:gd name="connsiteX399" fmla="*/ 2860250 w 4724400"/>
              <a:gd name="connsiteY399" fmla="*/ 2826310 h 6857999"/>
              <a:gd name="connsiteX400" fmla="*/ 2896499 w 4724400"/>
              <a:gd name="connsiteY400" fmla="*/ 2660098 h 6857999"/>
              <a:gd name="connsiteX401" fmla="*/ 2937125 w 4724400"/>
              <a:gd name="connsiteY401" fmla="*/ 2516991 h 6857999"/>
              <a:gd name="connsiteX402" fmla="*/ 3010471 w 4724400"/>
              <a:gd name="connsiteY402" fmla="*/ 2114122 h 6857999"/>
              <a:gd name="connsiteX403" fmla="*/ 3001316 w 4724400"/>
              <a:gd name="connsiteY403" fmla="*/ 2032338 h 6857999"/>
              <a:gd name="connsiteX404" fmla="*/ 3105532 w 4724400"/>
              <a:gd name="connsiteY404" fmla="*/ 1991479 h 6857999"/>
              <a:gd name="connsiteX405" fmla="*/ 3599280 w 4724400"/>
              <a:gd name="connsiteY405" fmla="*/ 2371770 h 6857999"/>
              <a:gd name="connsiteX406" fmla="*/ 3105532 w 4724400"/>
              <a:gd name="connsiteY406" fmla="*/ 1991479 h 6857999"/>
              <a:gd name="connsiteX407" fmla="*/ 3111169 w 4724400"/>
              <a:gd name="connsiteY407" fmla="*/ 1962963 h 6857999"/>
              <a:gd name="connsiteX408" fmla="*/ 3606223 w 4724400"/>
              <a:gd name="connsiteY408" fmla="*/ 2338658 h 6857999"/>
              <a:gd name="connsiteX409" fmla="*/ 3111169 w 4724400"/>
              <a:gd name="connsiteY409" fmla="*/ 1962963 h 6857999"/>
              <a:gd name="connsiteX410" fmla="*/ 2050698 w 4724400"/>
              <a:gd name="connsiteY410" fmla="*/ 1338235 h 6857999"/>
              <a:gd name="connsiteX411" fmla="*/ 2370409 w 4724400"/>
              <a:gd name="connsiteY411" fmla="*/ 2272553 h 6857999"/>
              <a:gd name="connsiteX412" fmla="*/ 2338306 w 4724400"/>
              <a:gd name="connsiteY412" fmla="*/ 2159819 h 6857999"/>
              <a:gd name="connsiteX413" fmla="*/ 2334023 w 4724400"/>
              <a:gd name="connsiteY413" fmla="*/ 2142555 h 6857999"/>
              <a:gd name="connsiteX414" fmla="*/ 2161071 w 4724400"/>
              <a:gd name="connsiteY414" fmla="*/ 1617375 h 6857999"/>
              <a:gd name="connsiteX415" fmla="*/ 2130699 w 4724400"/>
              <a:gd name="connsiteY415" fmla="*/ 1544643 h 6857999"/>
              <a:gd name="connsiteX416" fmla="*/ 2050698 w 4724400"/>
              <a:gd name="connsiteY416" fmla="*/ 1338235 h 6857999"/>
              <a:gd name="connsiteX417" fmla="*/ 2060478 w 4724400"/>
              <a:gd name="connsiteY417" fmla="*/ 1278636 h 6857999"/>
              <a:gd name="connsiteX418" fmla="*/ 2156346 w 4724400"/>
              <a:gd name="connsiteY418" fmla="*/ 1534260 h 6857999"/>
              <a:gd name="connsiteX419" fmla="*/ 2187258 w 4724400"/>
              <a:gd name="connsiteY419" fmla="*/ 1607218 h 6857999"/>
              <a:gd name="connsiteX420" fmla="*/ 2358704 w 4724400"/>
              <a:gd name="connsiteY420" fmla="*/ 2125320 h 6857999"/>
              <a:gd name="connsiteX421" fmla="*/ 2233598 w 4724400"/>
              <a:gd name="connsiteY421" fmla="*/ 1646797 h 6857999"/>
              <a:gd name="connsiteX422" fmla="*/ 2060478 w 4724400"/>
              <a:gd name="connsiteY422" fmla="*/ 1278636 h 6857999"/>
              <a:gd name="connsiteX423" fmla="*/ 1974152 w 4724400"/>
              <a:gd name="connsiteY423" fmla="*/ 1245311 h 6857999"/>
              <a:gd name="connsiteX424" fmla="*/ 1811379 w 4724400"/>
              <a:gd name="connsiteY424" fmla="*/ 1406236 h 6857999"/>
              <a:gd name="connsiteX425" fmla="*/ 1767940 w 4724400"/>
              <a:gd name="connsiteY425" fmla="*/ 1546869 h 6857999"/>
              <a:gd name="connsiteX426" fmla="*/ 1796474 w 4724400"/>
              <a:gd name="connsiteY426" fmla="*/ 1557016 h 6857999"/>
              <a:gd name="connsiteX427" fmla="*/ 1974152 w 4724400"/>
              <a:gd name="connsiteY427" fmla="*/ 1245311 h 6857999"/>
              <a:gd name="connsiteX428" fmla="*/ 4681531 w 4724400"/>
              <a:gd name="connsiteY428" fmla="*/ 959050 h 6857999"/>
              <a:gd name="connsiteX429" fmla="*/ 4638064 w 4724400"/>
              <a:gd name="connsiteY429" fmla="*/ 1006960 h 6857999"/>
              <a:gd name="connsiteX430" fmla="*/ 4415502 w 4724400"/>
              <a:gd name="connsiteY430" fmla="*/ 1184424 h 6857999"/>
              <a:gd name="connsiteX431" fmla="*/ 4197574 w 4724400"/>
              <a:gd name="connsiteY431" fmla="*/ 1317493 h 6857999"/>
              <a:gd name="connsiteX432" fmla="*/ 4122737 w 4724400"/>
              <a:gd name="connsiteY432" fmla="*/ 1348256 h 6857999"/>
              <a:gd name="connsiteX433" fmla="*/ 4024988 w 4724400"/>
              <a:gd name="connsiteY433" fmla="*/ 1390573 h 6857999"/>
              <a:gd name="connsiteX434" fmla="*/ 4421265 w 4724400"/>
              <a:gd name="connsiteY434" fmla="*/ 1220988 h 6857999"/>
              <a:gd name="connsiteX435" fmla="*/ 4681531 w 4724400"/>
              <a:gd name="connsiteY435" fmla="*/ 959050 h 6857999"/>
              <a:gd name="connsiteX436" fmla="*/ 4722484 w 4724400"/>
              <a:gd name="connsiteY436" fmla="*/ 854709 h 6857999"/>
              <a:gd name="connsiteX437" fmla="*/ 4695347 w 4724400"/>
              <a:gd name="connsiteY437" fmla="*/ 879275 h 6857999"/>
              <a:gd name="connsiteX438" fmla="*/ 4253878 w 4724400"/>
              <a:gd name="connsiteY438" fmla="*/ 1216434 h 6857999"/>
              <a:gd name="connsiteX439" fmla="*/ 4213112 w 4724400"/>
              <a:gd name="connsiteY439" fmla="*/ 1239730 h 6857999"/>
              <a:gd name="connsiteX440" fmla="*/ 4037747 w 4724400"/>
              <a:gd name="connsiteY440" fmla="*/ 1352837 h 6857999"/>
              <a:gd name="connsiteX441" fmla="*/ 4113362 w 4724400"/>
              <a:gd name="connsiteY441" fmla="*/ 1321759 h 6857999"/>
              <a:gd name="connsiteX442" fmla="*/ 4186634 w 4724400"/>
              <a:gd name="connsiteY442" fmla="*/ 1291618 h 6857999"/>
              <a:gd name="connsiteX443" fmla="*/ 4399674 w 4724400"/>
              <a:gd name="connsiteY443" fmla="*/ 1160983 h 6857999"/>
              <a:gd name="connsiteX444" fmla="*/ 4618435 w 4724400"/>
              <a:gd name="connsiteY444" fmla="*/ 986418 h 6857999"/>
              <a:gd name="connsiteX445" fmla="*/ 4722484 w 4724400"/>
              <a:gd name="connsiteY445" fmla="*/ 854709 h 6857999"/>
              <a:gd name="connsiteX446" fmla="*/ 1456504 w 4724400"/>
              <a:gd name="connsiteY446" fmla="*/ 777000 h 6857999"/>
              <a:gd name="connsiteX447" fmla="*/ 1454399 w 4724400"/>
              <a:gd name="connsiteY447" fmla="*/ 794136 h 6857999"/>
              <a:gd name="connsiteX448" fmla="*/ 1448466 w 4724400"/>
              <a:gd name="connsiteY448" fmla="*/ 843129 h 6857999"/>
              <a:gd name="connsiteX449" fmla="*/ 1442252 w 4724400"/>
              <a:gd name="connsiteY449" fmla="*/ 1005313 h 6857999"/>
              <a:gd name="connsiteX450" fmla="*/ 1469382 w 4724400"/>
              <a:gd name="connsiteY450" fmla="*/ 1614896 h 6857999"/>
              <a:gd name="connsiteX451" fmla="*/ 1472106 w 4724400"/>
              <a:gd name="connsiteY451" fmla="*/ 1632791 h 6857999"/>
              <a:gd name="connsiteX452" fmla="*/ 1479091 w 4724400"/>
              <a:gd name="connsiteY452" fmla="*/ 1680170 h 6857999"/>
              <a:gd name="connsiteX453" fmla="*/ 1480043 w 4724400"/>
              <a:gd name="connsiteY453" fmla="*/ 1649028 h 6857999"/>
              <a:gd name="connsiteX454" fmla="*/ 1464087 w 4724400"/>
              <a:gd name="connsiteY454" fmla="*/ 871628 h 6857999"/>
              <a:gd name="connsiteX455" fmla="*/ 1462204 w 4724400"/>
              <a:gd name="connsiteY455" fmla="*/ 850229 h 6857999"/>
              <a:gd name="connsiteX456" fmla="*/ 1456504 w 4724400"/>
              <a:gd name="connsiteY456" fmla="*/ 777000 h 6857999"/>
              <a:gd name="connsiteX457" fmla="*/ 1483619 w 4724400"/>
              <a:gd name="connsiteY457" fmla="*/ 764662 h 6857999"/>
              <a:gd name="connsiteX458" fmla="*/ 1489670 w 4724400"/>
              <a:gd name="connsiteY458" fmla="*/ 847698 h 6857999"/>
              <a:gd name="connsiteX459" fmla="*/ 1491553 w 4724400"/>
              <a:gd name="connsiteY459" fmla="*/ 869097 h 6857999"/>
              <a:gd name="connsiteX460" fmla="*/ 1508481 w 4724400"/>
              <a:gd name="connsiteY460" fmla="*/ 1619865 h 6857999"/>
              <a:gd name="connsiteX461" fmla="*/ 1483619 w 4724400"/>
              <a:gd name="connsiteY461" fmla="*/ 764662 h 6857999"/>
              <a:gd name="connsiteX462" fmla="*/ 1430481 w 4724400"/>
              <a:gd name="connsiteY462" fmla="*/ 630137 h 6857999"/>
              <a:gd name="connsiteX463" fmla="*/ 1442495 w 4724400"/>
              <a:gd name="connsiteY463" fmla="*/ 1626691 h 6857999"/>
              <a:gd name="connsiteX464" fmla="*/ 1441222 w 4724400"/>
              <a:gd name="connsiteY464" fmla="*/ 1619067 h 6857999"/>
              <a:gd name="connsiteX465" fmla="*/ 1414069 w 4724400"/>
              <a:gd name="connsiteY465" fmla="*/ 1004967 h 6857999"/>
              <a:gd name="connsiteX466" fmla="*/ 1420665 w 4724400"/>
              <a:gd name="connsiteY466" fmla="*/ 840369 h 6857999"/>
              <a:gd name="connsiteX467" fmla="*/ 1426829 w 4724400"/>
              <a:gd name="connsiteY467" fmla="*/ 790831 h 6857999"/>
              <a:gd name="connsiteX468" fmla="*/ 1430481 w 4724400"/>
              <a:gd name="connsiteY468" fmla="*/ 630137 h 6857999"/>
              <a:gd name="connsiteX469" fmla="*/ 4023796 w 4724400"/>
              <a:gd name="connsiteY469" fmla="*/ 623931 h 6857999"/>
              <a:gd name="connsiteX470" fmla="*/ 3945729 w 4724400"/>
              <a:gd name="connsiteY470" fmla="*/ 662344 h 6857999"/>
              <a:gd name="connsiteX471" fmla="*/ 3498947 w 4724400"/>
              <a:gd name="connsiteY471" fmla="*/ 818916 h 6857999"/>
              <a:gd name="connsiteX472" fmla="*/ 3031283 w 4724400"/>
              <a:gd name="connsiteY472" fmla="*/ 1111507 h 6857999"/>
              <a:gd name="connsiteX473" fmla="*/ 3203692 w 4724400"/>
              <a:gd name="connsiteY473" fmla="*/ 1035777 h 6857999"/>
              <a:gd name="connsiteX474" fmla="*/ 3218294 w 4724400"/>
              <a:gd name="connsiteY474" fmla="*/ 1027151 h 6857999"/>
              <a:gd name="connsiteX475" fmla="*/ 3636737 w 4724400"/>
              <a:gd name="connsiteY475" fmla="*/ 817377 h 6857999"/>
              <a:gd name="connsiteX476" fmla="*/ 4023796 w 4724400"/>
              <a:gd name="connsiteY476" fmla="*/ 623931 h 6857999"/>
              <a:gd name="connsiteX477" fmla="*/ 3311704 w 4724400"/>
              <a:gd name="connsiteY477" fmla="*/ 584486 h 6857999"/>
              <a:gd name="connsiteX478" fmla="*/ 3190778 w 4724400"/>
              <a:gd name="connsiteY478" fmla="*/ 772788 h 6857999"/>
              <a:gd name="connsiteX479" fmla="*/ 3007981 w 4724400"/>
              <a:gd name="connsiteY479" fmla="*/ 1070739 h 6857999"/>
              <a:gd name="connsiteX480" fmla="*/ 3267578 w 4724400"/>
              <a:gd name="connsiteY480" fmla="*/ 693281 h 6857999"/>
              <a:gd name="connsiteX481" fmla="*/ 2664888 w 4724400"/>
              <a:gd name="connsiteY481" fmla="*/ 518596 h 6857999"/>
              <a:gd name="connsiteX482" fmla="*/ 2411865 w 4724400"/>
              <a:gd name="connsiteY482" fmla="*/ 567273 h 6857999"/>
              <a:gd name="connsiteX483" fmla="*/ 1896643 w 4724400"/>
              <a:gd name="connsiteY483" fmla="*/ 809468 h 6857999"/>
              <a:gd name="connsiteX484" fmla="*/ 1899055 w 4724400"/>
              <a:gd name="connsiteY484" fmla="*/ 809848 h 6857999"/>
              <a:gd name="connsiteX485" fmla="*/ 2446633 w 4724400"/>
              <a:gd name="connsiteY485" fmla="*/ 596159 h 6857999"/>
              <a:gd name="connsiteX486" fmla="*/ 2796924 w 4724400"/>
              <a:gd name="connsiteY486" fmla="*/ 501747 h 6857999"/>
              <a:gd name="connsiteX487" fmla="*/ 2455237 w 4724400"/>
              <a:gd name="connsiteY487" fmla="*/ 622979 h 6857999"/>
              <a:gd name="connsiteX488" fmla="*/ 1949308 w 4724400"/>
              <a:gd name="connsiteY488" fmla="*/ 818889 h 6857999"/>
              <a:gd name="connsiteX489" fmla="*/ 1950634 w 4724400"/>
              <a:gd name="connsiteY489" fmla="*/ 818810 h 6857999"/>
              <a:gd name="connsiteX490" fmla="*/ 2796924 w 4724400"/>
              <a:gd name="connsiteY490" fmla="*/ 501747 h 6857999"/>
              <a:gd name="connsiteX491" fmla="*/ 3335099 w 4724400"/>
              <a:gd name="connsiteY491" fmla="*/ 488163 h 6857999"/>
              <a:gd name="connsiteX492" fmla="*/ 3151139 w 4724400"/>
              <a:gd name="connsiteY492" fmla="*/ 734118 h 6857999"/>
              <a:gd name="connsiteX493" fmla="*/ 3136980 w 4724400"/>
              <a:gd name="connsiteY493" fmla="*/ 753877 h 6857999"/>
              <a:gd name="connsiteX494" fmla="*/ 3062043 w 4724400"/>
              <a:gd name="connsiteY494" fmla="*/ 867004 h 6857999"/>
              <a:gd name="connsiteX495" fmla="*/ 2994594 w 4724400"/>
              <a:gd name="connsiteY495" fmla="*/ 1035452 h 6857999"/>
              <a:gd name="connsiteX496" fmla="*/ 3167517 w 4724400"/>
              <a:gd name="connsiteY496" fmla="*/ 757788 h 6857999"/>
              <a:gd name="connsiteX497" fmla="*/ 3335099 w 4724400"/>
              <a:gd name="connsiteY497" fmla="*/ 488163 h 6857999"/>
              <a:gd name="connsiteX498" fmla="*/ 2891507 w 4724400"/>
              <a:gd name="connsiteY498" fmla="*/ 485136 h 6857999"/>
              <a:gd name="connsiteX499" fmla="*/ 2047508 w 4724400"/>
              <a:gd name="connsiteY499" fmla="*/ 825701 h 6857999"/>
              <a:gd name="connsiteX500" fmla="*/ 2891507 w 4724400"/>
              <a:gd name="connsiteY500" fmla="*/ 485136 h 6857999"/>
              <a:gd name="connsiteX501" fmla="*/ 4418489 w 4724400"/>
              <a:gd name="connsiteY501" fmla="*/ 483936 h 6857999"/>
              <a:gd name="connsiteX502" fmla="*/ 4155290 w 4724400"/>
              <a:gd name="connsiteY502" fmla="*/ 661575 h 6857999"/>
              <a:gd name="connsiteX503" fmla="*/ 3571040 w 4724400"/>
              <a:gd name="connsiteY503" fmla="*/ 996875 h 6857999"/>
              <a:gd name="connsiteX504" fmla="*/ 3093710 w 4724400"/>
              <a:gd name="connsiteY504" fmla="*/ 1145020 h 6857999"/>
              <a:gd name="connsiteX505" fmla="*/ 3207527 w 4724400"/>
              <a:gd name="connsiteY505" fmla="*/ 1163586 h 6857999"/>
              <a:gd name="connsiteX506" fmla="*/ 3652751 w 4724400"/>
              <a:gd name="connsiteY506" fmla="*/ 990907 h 6857999"/>
              <a:gd name="connsiteX507" fmla="*/ 4180906 w 4724400"/>
              <a:gd name="connsiteY507" fmla="*/ 680145 h 6857999"/>
              <a:gd name="connsiteX508" fmla="*/ 4418489 w 4724400"/>
              <a:gd name="connsiteY508" fmla="*/ 483936 h 6857999"/>
              <a:gd name="connsiteX509" fmla="*/ 3316944 w 4724400"/>
              <a:gd name="connsiteY509" fmla="*/ 465669 h 6857999"/>
              <a:gd name="connsiteX510" fmla="*/ 2958819 w 4724400"/>
              <a:gd name="connsiteY510" fmla="*/ 1062158 h 6857999"/>
              <a:gd name="connsiteX511" fmla="*/ 3004132 w 4724400"/>
              <a:gd name="connsiteY511" fmla="*/ 921679 h 6857999"/>
              <a:gd name="connsiteX512" fmla="*/ 3037224 w 4724400"/>
              <a:gd name="connsiteY512" fmla="*/ 852631 h 6857999"/>
              <a:gd name="connsiteX513" fmla="*/ 3114637 w 4724400"/>
              <a:gd name="connsiteY513" fmla="*/ 736692 h 6857999"/>
              <a:gd name="connsiteX514" fmla="*/ 3128801 w 4724400"/>
              <a:gd name="connsiteY514" fmla="*/ 716935 h 6857999"/>
              <a:gd name="connsiteX515" fmla="*/ 3316944 w 4724400"/>
              <a:gd name="connsiteY515" fmla="*/ 465669 h 6857999"/>
              <a:gd name="connsiteX516" fmla="*/ 4448894 w 4724400"/>
              <a:gd name="connsiteY516" fmla="*/ 422768 h 6857999"/>
              <a:gd name="connsiteX517" fmla="*/ 4235585 w 4724400"/>
              <a:gd name="connsiteY517" fmla="*/ 528178 h 6857999"/>
              <a:gd name="connsiteX518" fmla="*/ 4213155 w 4724400"/>
              <a:gd name="connsiteY518" fmla="*/ 543149 h 6857999"/>
              <a:gd name="connsiteX519" fmla="*/ 3649218 w 4724400"/>
              <a:gd name="connsiteY519" fmla="*/ 842623 h 6857999"/>
              <a:gd name="connsiteX520" fmla="*/ 3232564 w 4724400"/>
              <a:gd name="connsiteY520" fmla="*/ 1051220 h 6857999"/>
              <a:gd name="connsiteX521" fmla="*/ 3217970 w 4724400"/>
              <a:gd name="connsiteY521" fmla="*/ 1059849 h 6857999"/>
              <a:gd name="connsiteX522" fmla="*/ 3116688 w 4724400"/>
              <a:gd name="connsiteY522" fmla="*/ 1113543 h 6857999"/>
              <a:gd name="connsiteX523" fmla="*/ 3559098 w 4724400"/>
              <a:gd name="connsiteY523" fmla="*/ 971858 h 6857999"/>
              <a:gd name="connsiteX524" fmla="*/ 4140004 w 4724400"/>
              <a:gd name="connsiteY524" fmla="*/ 638368 h 6857999"/>
              <a:gd name="connsiteX525" fmla="*/ 4451852 w 4724400"/>
              <a:gd name="connsiteY525" fmla="*/ 423380 h 6857999"/>
              <a:gd name="connsiteX526" fmla="*/ 4448894 w 4724400"/>
              <a:gd name="connsiteY526" fmla="*/ 422768 h 6857999"/>
              <a:gd name="connsiteX527" fmla="*/ 680568 w 4724400"/>
              <a:gd name="connsiteY527" fmla="*/ 416949 h 6857999"/>
              <a:gd name="connsiteX528" fmla="*/ 394452 w 4724400"/>
              <a:gd name="connsiteY528" fmla="*/ 694330 h 6857999"/>
              <a:gd name="connsiteX529" fmla="*/ 340402 w 4724400"/>
              <a:gd name="connsiteY529" fmla="*/ 759654 h 6857999"/>
              <a:gd name="connsiteX530" fmla="*/ 827699 w 4724400"/>
              <a:gd name="connsiteY530" fmla="*/ 416143 h 6857999"/>
              <a:gd name="connsiteX531" fmla="*/ 841524 w 4724400"/>
              <a:gd name="connsiteY531" fmla="*/ 534021 h 6857999"/>
              <a:gd name="connsiteX532" fmla="*/ 825554 w 4724400"/>
              <a:gd name="connsiteY532" fmla="*/ 672115 h 6857999"/>
              <a:gd name="connsiteX533" fmla="*/ 811499 w 4724400"/>
              <a:gd name="connsiteY533" fmla="*/ 769176 h 6857999"/>
              <a:gd name="connsiteX534" fmla="*/ 841586 w 4724400"/>
              <a:gd name="connsiteY534" fmla="*/ 1060039 h 6857999"/>
              <a:gd name="connsiteX535" fmla="*/ 942912 w 4724400"/>
              <a:gd name="connsiteY535" fmla="*/ 1511108 h 6857999"/>
              <a:gd name="connsiteX536" fmla="*/ 884057 w 4724400"/>
              <a:gd name="connsiteY536" fmla="*/ 521768 h 6857999"/>
              <a:gd name="connsiteX537" fmla="*/ 827699 w 4724400"/>
              <a:gd name="connsiteY537" fmla="*/ 416143 h 6857999"/>
              <a:gd name="connsiteX538" fmla="*/ 798883 w 4724400"/>
              <a:gd name="connsiteY538" fmla="*/ 414244 h 6857999"/>
              <a:gd name="connsiteX539" fmla="*/ 875825 w 4724400"/>
              <a:gd name="connsiteY539" fmla="*/ 1357811 h 6857999"/>
              <a:gd name="connsiteX540" fmla="*/ 814514 w 4724400"/>
              <a:gd name="connsiteY540" fmla="*/ 1064671 h 6857999"/>
              <a:gd name="connsiteX541" fmla="*/ 783698 w 4724400"/>
              <a:gd name="connsiteY541" fmla="*/ 766414 h 6857999"/>
              <a:gd name="connsiteX542" fmla="*/ 798129 w 4724400"/>
              <a:gd name="connsiteY542" fmla="*/ 666939 h 6857999"/>
              <a:gd name="connsiteX543" fmla="*/ 813894 w 4724400"/>
              <a:gd name="connsiteY543" fmla="*/ 533909 h 6857999"/>
              <a:gd name="connsiteX544" fmla="*/ 798883 w 4724400"/>
              <a:gd name="connsiteY544" fmla="*/ 414244 h 6857999"/>
              <a:gd name="connsiteX545" fmla="*/ 673202 w 4724400"/>
              <a:gd name="connsiteY545" fmla="*/ 388720 h 6857999"/>
              <a:gd name="connsiteX546" fmla="*/ 392779 w 4724400"/>
              <a:gd name="connsiteY546" fmla="*/ 596411 h 6857999"/>
              <a:gd name="connsiteX547" fmla="*/ 270088 w 4724400"/>
              <a:gd name="connsiteY547" fmla="*/ 790400 h 6857999"/>
              <a:gd name="connsiteX548" fmla="*/ 259285 w 4724400"/>
              <a:gd name="connsiteY548" fmla="*/ 812869 h 6857999"/>
              <a:gd name="connsiteX549" fmla="*/ 372890 w 4724400"/>
              <a:gd name="connsiteY549" fmla="*/ 676832 h 6857999"/>
              <a:gd name="connsiteX550" fmla="*/ 673202 w 4724400"/>
              <a:gd name="connsiteY550" fmla="*/ 388720 h 6857999"/>
              <a:gd name="connsiteX551" fmla="*/ 1628210 w 4724400"/>
              <a:gd name="connsiteY551" fmla="*/ 0 h 6857999"/>
              <a:gd name="connsiteX552" fmla="*/ 1748399 w 4724400"/>
              <a:gd name="connsiteY552" fmla="*/ 0 h 6857999"/>
              <a:gd name="connsiteX553" fmla="*/ 1783391 w 4724400"/>
              <a:gd name="connsiteY553" fmla="*/ 17650 h 6857999"/>
              <a:gd name="connsiteX554" fmla="*/ 2084193 w 4724400"/>
              <a:gd name="connsiteY554" fmla="*/ 69947 h 6857999"/>
              <a:gd name="connsiteX555" fmla="*/ 2744101 w 4724400"/>
              <a:gd name="connsiteY555" fmla="*/ 15192 h 6857999"/>
              <a:gd name="connsiteX556" fmla="*/ 2197414 w 4724400"/>
              <a:gd name="connsiteY556" fmla="*/ 41266 h 6857999"/>
              <a:gd name="connsiteX557" fmla="*/ 1914967 w 4724400"/>
              <a:gd name="connsiteY557" fmla="*/ 18583 h 6857999"/>
              <a:gd name="connsiteX558" fmla="*/ 1815559 w 4724400"/>
              <a:gd name="connsiteY558" fmla="*/ 0 h 6857999"/>
              <a:gd name="connsiteX559" fmla="*/ 2001666 w 4724400"/>
              <a:gd name="connsiteY559" fmla="*/ 0 h 6857999"/>
              <a:gd name="connsiteX560" fmla="*/ 2036517 w 4724400"/>
              <a:gd name="connsiteY560" fmla="*/ 4274 h 6857999"/>
              <a:gd name="connsiteX561" fmla="*/ 2199623 w 4724400"/>
              <a:gd name="connsiteY561" fmla="*/ 13232 h 6857999"/>
              <a:gd name="connsiteX562" fmla="*/ 2420103 w 4724400"/>
              <a:gd name="connsiteY562" fmla="*/ 12601 h 6857999"/>
              <a:gd name="connsiteX563" fmla="*/ 2621330 w 4724400"/>
              <a:gd name="connsiteY563" fmla="*/ 0 h 6857999"/>
              <a:gd name="connsiteX564" fmla="*/ 3076571 w 4724400"/>
              <a:gd name="connsiteY564" fmla="*/ 0 h 6857999"/>
              <a:gd name="connsiteX565" fmla="*/ 2924796 w 4724400"/>
              <a:gd name="connsiteY565" fmla="*/ 36772 h 6857999"/>
              <a:gd name="connsiteX566" fmla="*/ 1946203 w 4724400"/>
              <a:gd name="connsiteY566" fmla="*/ 131277 h 6857999"/>
              <a:gd name="connsiteX567" fmla="*/ 1707026 w 4724400"/>
              <a:gd name="connsiteY567" fmla="*/ 44983 h 6857999"/>
              <a:gd name="connsiteX568" fmla="*/ 1007398 w 4724400"/>
              <a:gd name="connsiteY568" fmla="*/ 0 h 6857999"/>
              <a:gd name="connsiteX569" fmla="*/ 1105902 w 4724400"/>
              <a:gd name="connsiteY569" fmla="*/ 0 h 6857999"/>
              <a:gd name="connsiteX570" fmla="*/ 1191939 w 4724400"/>
              <a:gd name="connsiteY570" fmla="*/ 117664 h 6857999"/>
              <a:gd name="connsiteX571" fmla="*/ 1780907 w 4724400"/>
              <a:gd name="connsiteY571" fmla="*/ 743734 h 6857999"/>
              <a:gd name="connsiteX572" fmla="*/ 1841857 w 4724400"/>
              <a:gd name="connsiteY572" fmla="*/ 795932 h 6857999"/>
              <a:gd name="connsiteX573" fmla="*/ 2317896 w 4724400"/>
              <a:gd name="connsiteY573" fmla="*/ 530713 h 6857999"/>
              <a:gd name="connsiteX574" fmla="*/ 3015228 w 4724400"/>
              <a:gd name="connsiteY574" fmla="*/ 399738 h 6857999"/>
              <a:gd name="connsiteX575" fmla="*/ 3000782 w 4724400"/>
              <a:gd name="connsiteY575" fmla="*/ 461219 h 6857999"/>
              <a:gd name="connsiteX576" fmla="*/ 1963190 w 4724400"/>
              <a:gd name="connsiteY576" fmla="*/ 895589 h 6857999"/>
              <a:gd name="connsiteX577" fmla="*/ 2552180 w 4724400"/>
              <a:gd name="connsiteY577" fmla="*/ 1298815 h 6857999"/>
              <a:gd name="connsiteX578" fmla="*/ 2904618 w 4724400"/>
              <a:gd name="connsiteY578" fmla="*/ 1146081 h 6857999"/>
              <a:gd name="connsiteX579" fmla="*/ 3428829 w 4724400"/>
              <a:gd name="connsiteY579" fmla="*/ 310883 h 6857999"/>
              <a:gd name="connsiteX580" fmla="*/ 3452135 w 4724400"/>
              <a:gd name="connsiteY580" fmla="*/ 318176 h 6857999"/>
              <a:gd name="connsiteX581" fmla="*/ 3169464 w 4724400"/>
              <a:gd name="connsiteY581" fmla="*/ 935661 h 6857999"/>
              <a:gd name="connsiteX582" fmla="*/ 3049395 w 4724400"/>
              <a:gd name="connsiteY582" fmla="*/ 1070245 h 6857999"/>
              <a:gd name="connsiteX583" fmla="*/ 3401235 w 4724400"/>
              <a:gd name="connsiteY583" fmla="*/ 815534 h 6857999"/>
              <a:gd name="connsiteX584" fmla="*/ 4236947 w 4724400"/>
              <a:gd name="connsiteY584" fmla="*/ 465665 h 6857999"/>
              <a:gd name="connsiteX585" fmla="*/ 4565962 w 4724400"/>
              <a:gd name="connsiteY585" fmla="*/ 350012 h 6857999"/>
              <a:gd name="connsiteX586" fmla="*/ 4557937 w 4724400"/>
              <a:gd name="connsiteY586" fmla="*/ 382666 h 6857999"/>
              <a:gd name="connsiteX587" fmla="*/ 3621049 w 4724400"/>
              <a:gd name="connsiteY587" fmla="*/ 1056676 h 6857999"/>
              <a:gd name="connsiteX588" fmla="*/ 3094000 w 4724400"/>
              <a:gd name="connsiteY588" fmla="*/ 1229477 h 6857999"/>
              <a:gd name="connsiteX589" fmla="*/ 2813197 w 4724400"/>
              <a:gd name="connsiteY589" fmla="*/ 1263181 h 6857999"/>
              <a:gd name="connsiteX590" fmla="*/ 2615776 w 4724400"/>
              <a:gd name="connsiteY590" fmla="*/ 1334114 h 6857999"/>
              <a:gd name="connsiteX591" fmla="*/ 3364982 w 4724400"/>
              <a:gd name="connsiteY591" fmla="*/ 1687356 h 6857999"/>
              <a:gd name="connsiteX592" fmla="*/ 3371663 w 4724400"/>
              <a:gd name="connsiteY592" fmla="*/ 1683743 h 6857999"/>
              <a:gd name="connsiteX593" fmla="*/ 3883310 w 4724400"/>
              <a:gd name="connsiteY593" fmla="*/ 1443899 h 6857999"/>
              <a:gd name="connsiteX594" fmla="*/ 3892746 w 4724400"/>
              <a:gd name="connsiteY594" fmla="*/ 1429225 h 6857999"/>
              <a:gd name="connsiteX595" fmla="*/ 4699980 w 4724400"/>
              <a:gd name="connsiteY595" fmla="*/ 789523 h 6857999"/>
              <a:gd name="connsiteX596" fmla="*/ 4724400 w 4724400"/>
              <a:gd name="connsiteY596" fmla="*/ 769876 h 6857999"/>
              <a:gd name="connsiteX597" fmla="*/ 4724400 w 4724400"/>
              <a:gd name="connsiteY597" fmla="*/ 802845 h 6857999"/>
              <a:gd name="connsiteX598" fmla="*/ 4705958 w 4724400"/>
              <a:gd name="connsiteY598" fmla="*/ 821317 h 6857999"/>
              <a:gd name="connsiteX599" fmla="*/ 4649798 w 4724400"/>
              <a:gd name="connsiteY599" fmla="*/ 877374 h 6857999"/>
              <a:gd name="connsiteX600" fmla="*/ 4005326 w 4724400"/>
              <a:gd name="connsiteY600" fmla="*/ 1344259 h 6857999"/>
              <a:gd name="connsiteX601" fmla="*/ 4199378 w 4724400"/>
              <a:gd name="connsiteY601" fmla="*/ 1215889 h 6857999"/>
              <a:gd name="connsiteX602" fmla="*/ 4239600 w 4724400"/>
              <a:gd name="connsiteY602" fmla="*/ 1192361 h 6857999"/>
              <a:gd name="connsiteX603" fmla="*/ 4677037 w 4724400"/>
              <a:gd name="connsiteY603" fmla="*/ 858646 h 6857999"/>
              <a:gd name="connsiteX604" fmla="*/ 4724400 w 4724400"/>
              <a:gd name="connsiteY604" fmla="*/ 810414 h 6857999"/>
              <a:gd name="connsiteX605" fmla="*/ 4724400 w 4724400"/>
              <a:gd name="connsiteY605" fmla="*/ 916439 h 6857999"/>
              <a:gd name="connsiteX606" fmla="*/ 4683030 w 4724400"/>
              <a:gd name="connsiteY606" fmla="*/ 982925 h 6857999"/>
              <a:gd name="connsiteX607" fmla="*/ 3921884 w 4724400"/>
              <a:gd name="connsiteY607" fmla="*/ 1469889 h 6857999"/>
              <a:gd name="connsiteX608" fmla="*/ 3456136 w 4724400"/>
              <a:gd name="connsiteY608" fmla="*/ 1721439 h 6857999"/>
              <a:gd name="connsiteX609" fmla="*/ 3624313 w 4724400"/>
              <a:gd name="connsiteY609" fmla="*/ 1780406 h 6857999"/>
              <a:gd name="connsiteX610" fmla="*/ 4303638 w 4724400"/>
              <a:gd name="connsiteY610" fmla="*/ 1944400 h 6857999"/>
              <a:gd name="connsiteX611" fmla="*/ 4315566 w 4724400"/>
              <a:gd name="connsiteY611" fmla="*/ 1931422 h 6857999"/>
              <a:gd name="connsiteX612" fmla="*/ 4664388 w 4724400"/>
              <a:gd name="connsiteY612" fmla="*/ 1574357 h 6857999"/>
              <a:gd name="connsiteX613" fmla="*/ 4724400 w 4724400"/>
              <a:gd name="connsiteY613" fmla="*/ 1537429 h 6857999"/>
              <a:gd name="connsiteX614" fmla="*/ 4724400 w 4724400"/>
              <a:gd name="connsiteY614" fmla="*/ 1589108 h 6857999"/>
              <a:gd name="connsiteX615" fmla="*/ 4644505 w 4724400"/>
              <a:gd name="connsiteY615" fmla="*/ 1640352 h 6857999"/>
              <a:gd name="connsiteX616" fmla="*/ 4381603 w 4724400"/>
              <a:gd name="connsiteY616" fmla="*/ 1900149 h 6857999"/>
              <a:gd name="connsiteX617" fmla="*/ 4478726 w 4724400"/>
              <a:gd name="connsiteY617" fmla="*/ 1822808 h 6857999"/>
              <a:gd name="connsiteX618" fmla="*/ 4588263 w 4724400"/>
              <a:gd name="connsiteY618" fmla="*/ 1735914 h 6857999"/>
              <a:gd name="connsiteX619" fmla="*/ 4683216 w 4724400"/>
              <a:gd name="connsiteY619" fmla="*/ 1678902 h 6857999"/>
              <a:gd name="connsiteX620" fmla="*/ 4724400 w 4724400"/>
              <a:gd name="connsiteY620" fmla="*/ 1655121 h 6857999"/>
              <a:gd name="connsiteX621" fmla="*/ 4724400 w 4724400"/>
              <a:gd name="connsiteY621" fmla="*/ 1686869 h 6857999"/>
              <a:gd name="connsiteX622" fmla="*/ 4696172 w 4724400"/>
              <a:gd name="connsiteY622" fmla="*/ 1703058 h 6857999"/>
              <a:gd name="connsiteX623" fmla="*/ 4602997 w 4724400"/>
              <a:gd name="connsiteY623" fmla="*/ 1758893 h 6857999"/>
              <a:gd name="connsiteX624" fmla="*/ 4496021 w 4724400"/>
              <a:gd name="connsiteY624" fmla="*/ 1844299 h 6857999"/>
              <a:gd name="connsiteX625" fmla="*/ 4419004 w 4724400"/>
              <a:gd name="connsiteY625" fmla="*/ 1907617 h 6857999"/>
              <a:gd name="connsiteX626" fmla="*/ 4685975 w 4724400"/>
              <a:gd name="connsiteY626" fmla="*/ 1786372 h 6857999"/>
              <a:gd name="connsiteX627" fmla="*/ 4724400 w 4724400"/>
              <a:gd name="connsiteY627" fmla="*/ 1759693 h 6857999"/>
              <a:gd name="connsiteX628" fmla="*/ 4724400 w 4724400"/>
              <a:gd name="connsiteY628" fmla="*/ 1809459 h 6857999"/>
              <a:gd name="connsiteX629" fmla="*/ 4653762 w 4724400"/>
              <a:gd name="connsiteY629" fmla="*/ 1857561 h 6857999"/>
              <a:gd name="connsiteX630" fmla="*/ 4428349 w 4724400"/>
              <a:gd name="connsiteY630" fmla="*/ 1963079 h 6857999"/>
              <a:gd name="connsiteX631" fmla="*/ 4724400 w 4724400"/>
              <a:gd name="connsiteY631" fmla="*/ 1990579 h 6857999"/>
              <a:gd name="connsiteX632" fmla="*/ 4724400 w 4724400"/>
              <a:gd name="connsiteY632" fmla="*/ 2065582 h 6857999"/>
              <a:gd name="connsiteX633" fmla="*/ 4686318 w 4724400"/>
              <a:gd name="connsiteY633" fmla="*/ 2063926 h 6857999"/>
              <a:gd name="connsiteX634" fmla="*/ 4724400 w 4724400"/>
              <a:gd name="connsiteY634" fmla="*/ 2085104 h 6857999"/>
              <a:gd name="connsiteX635" fmla="*/ 4724400 w 4724400"/>
              <a:gd name="connsiteY635" fmla="*/ 2178471 h 6857999"/>
              <a:gd name="connsiteX636" fmla="*/ 4617755 w 4724400"/>
              <a:gd name="connsiteY636" fmla="*/ 2122457 h 6857999"/>
              <a:gd name="connsiteX637" fmla="*/ 4724400 w 4724400"/>
              <a:gd name="connsiteY637" fmla="*/ 2196158 h 6857999"/>
              <a:gd name="connsiteX638" fmla="*/ 4724400 w 4724400"/>
              <a:gd name="connsiteY638" fmla="*/ 2230374 h 6857999"/>
              <a:gd name="connsiteX639" fmla="*/ 4573637 w 4724400"/>
              <a:gd name="connsiteY639" fmla="*/ 2126309 h 6857999"/>
              <a:gd name="connsiteX640" fmla="*/ 4706850 w 4724400"/>
              <a:gd name="connsiteY640" fmla="*/ 2262541 h 6857999"/>
              <a:gd name="connsiteX641" fmla="*/ 4724400 w 4724400"/>
              <a:gd name="connsiteY641" fmla="*/ 2275857 h 6857999"/>
              <a:gd name="connsiteX642" fmla="*/ 4724400 w 4724400"/>
              <a:gd name="connsiteY642" fmla="*/ 2377131 h 6857999"/>
              <a:gd name="connsiteX643" fmla="*/ 4688201 w 4724400"/>
              <a:gd name="connsiteY643" fmla="*/ 2349925 h 6857999"/>
              <a:gd name="connsiteX644" fmla="*/ 4462564 w 4724400"/>
              <a:gd name="connsiteY644" fmla="*/ 2041945 h 6857999"/>
              <a:gd name="connsiteX645" fmla="*/ 4094167 w 4724400"/>
              <a:gd name="connsiteY645" fmla="*/ 1984479 h 6857999"/>
              <a:gd name="connsiteX646" fmla="*/ 4520397 w 4724400"/>
              <a:gd name="connsiteY646" fmla="*/ 3153822 h 6857999"/>
              <a:gd name="connsiteX647" fmla="*/ 4458958 w 4724400"/>
              <a:gd name="connsiteY647" fmla="*/ 3203134 h 6857999"/>
              <a:gd name="connsiteX648" fmla="*/ 3972830 w 4724400"/>
              <a:gd name="connsiteY648" fmla="*/ 1973028 h 6857999"/>
              <a:gd name="connsiteX649" fmla="*/ 3979154 w 4724400"/>
              <a:gd name="connsiteY649" fmla="*/ 1959605 h 6857999"/>
              <a:gd name="connsiteX650" fmla="*/ 3583051 w 4724400"/>
              <a:gd name="connsiteY650" fmla="*/ 1850495 h 6857999"/>
              <a:gd name="connsiteX651" fmla="*/ 2922360 w 4724400"/>
              <a:gd name="connsiteY651" fmla="*/ 1586232 h 6857999"/>
              <a:gd name="connsiteX652" fmla="*/ 3033099 w 4724400"/>
              <a:gd name="connsiteY652" fmla="*/ 1913175 h 6857999"/>
              <a:gd name="connsiteX653" fmla="*/ 3040214 w 4724400"/>
              <a:gd name="connsiteY653" fmla="*/ 1920694 h 6857999"/>
              <a:gd name="connsiteX654" fmla="*/ 3051308 w 4724400"/>
              <a:gd name="connsiteY654" fmla="*/ 1911226 h 6857999"/>
              <a:gd name="connsiteX655" fmla="*/ 3791335 w 4724400"/>
              <a:gd name="connsiteY655" fmla="*/ 2442781 h 6857999"/>
              <a:gd name="connsiteX656" fmla="*/ 3744063 w 4724400"/>
              <a:gd name="connsiteY656" fmla="*/ 2510325 h 6857999"/>
              <a:gd name="connsiteX657" fmla="*/ 3103695 w 4724400"/>
              <a:gd name="connsiteY657" fmla="*/ 2105302 h 6857999"/>
              <a:gd name="connsiteX658" fmla="*/ 2968137 w 4724400"/>
              <a:gd name="connsiteY658" fmla="*/ 2805672 h 6857999"/>
              <a:gd name="connsiteX659" fmla="*/ 2739231 w 4724400"/>
              <a:gd name="connsiteY659" fmla="*/ 3151701 h 6857999"/>
              <a:gd name="connsiteX660" fmla="*/ 2728882 w 4724400"/>
              <a:gd name="connsiteY660" fmla="*/ 3135084 h 6857999"/>
              <a:gd name="connsiteX661" fmla="*/ 2914282 w 4724400"/>
              <a:gd name="connsiteY661" fmla="*/ 2155807 h 6857999"/>
              <a:gd name="connsiteX662" fmla="*/ 2971660 w 4724400"/>
              <a:gd name="connsiteY662" fmla="*/ 1962486 h 6857999"/>
              <a:gd name="connsiteX663" fmla="*/ 2971809 w 4724400"/>
              <a:gd name="connsiteY663" fmla="*/ 1960615 h 6857999"/>
              <a:gd name="connsiteX664" fmla="*/ 2972315 w 4724400"/>
              <a:gd name="connsiteY664" fmla="*/ 1951821 h 6857999"/>
              <a:gd name="connsiteX665" fmla="*/ 2846641 w 4724400"/>
              <a:gd name="connsiteY665" fmla="*/ 1556749 h 6857999"/>
              <a:gd name="connsiteX666" fmla="*/ 2847461 w 4724400"/>
              <a:gd name="connsiteY666" fmla="*/ 1548729 h 6857999"/>
              <a:gd name="connsiteX667" fmla="*/ 2058558 w 4724400"/>
              <a:gd name="connsiteY667" fmla="*/ 1071804 h 6857999"/>
              <a:gd name="connsiteX668" fmla="*/ 2291089 w 4724400"/>
              <a:gd name="connsiteY668" fmla="*/ 1585512 h 6857999"/>
              <a:gd name="connsiteX669" fmla="*/ 2473792 w 4724400"/>
              <a:gd name="connsiteY669" fmla="*/ 2432858 h 6857999"/>
              <a:gd name="connsiteX670" fmla="*/ 2420124 w 4724400"/>
              <a:gd name="connsiteY670" fmla="*/ 2495762 h 6857999"/>
              <a:gd name="connsiteX671" fmla="*/ 2119846 w 4724400"/>
              <a:gd name="connsiteY671" fmla="*/ 1872898 h 6857999"/>
              <a:gd name="connsiteX672" fmla="*/ 1995210 w 4724400"/>
              <a:gd name="connsiteY672" fmla="*/ 1288346 h 6857999"/>
              <a:gd name="connsiteX673" fmla="*/ 1850975 w 4724400"/>
              <a:gd name="connsiteY673" fmla="*/ 1540820 h 6857999"/>
              <a:gd name="connsiteX674" fmla="*/ 1723490 w 4724400"/>
              <a:gd name="connsiteY674" fmla="*/ 1688355 h 6857999"/>
              <a:gd name="connsiteX675" fmla="*/ 1710157 w 4724400"/>
              <a:gd name="connsiteY675" fmla="*/ 1683354 h 6857999"/>
              <a:gd name="connsiteX676" fmla="*/ 1807265 w 4724400"/>
              <a:gd name="connsiteY676" fmla="*/ 1336896 h 6857999"/>
              <a:gd name="connsiteX677" fmla="*/ 2011049 w 4724400"/>
              <a:gd name="connsiteY677" fmla="*/ 1173376 h 6857999"/>
              <a:gd name="connsiteX678" fmla="*/ 2014681 w 4724400"/>
              <a:gd name="connsiteY678" fmla="*/ 1167830 h 6857999"/>
              <a:gd name="connsiteX679" fmla="*/ 1971037 w 4724400"/>
              <a:gd name="connsiteY679" fmla="*/ 1015438 h 6857999"/>
              <a:gd name="connsiteX680" fmla="*/ 1971858 w 4724400"/>
              <a:gd name="connsiteY680" fmla="*/ 1007420 h 6857999"/>
              <a:gd name="connsiteX681" fmla="*/ 1729505 w 4724400"/>
              <a:gd name="connsiteY681" fmla="*/ 808882 h 6857999"/>
              <a:gd name="connsiteX682" fmla="*/ 1506007 w 4724400"/>
              <a:gd name="connsiteY682" fmla="*/ 597733 h 6857999"/>
              <a:gd name="connsiteX683" fmla="*/ 1499912 w 4724400"/>
              <a:gd name="connsiteY683" fmla="*/ 1795211 h 6857999"/>
              <a:gd name="connsiteX684" fmla="*/ 1444926 w 4724400"/>
              <a:gd name="connsiteY684" fmla="*/ 1841464 h 6857999"/>
              <a:gd name="connsiteX685" fmla="*/ 1425791 w 4724400"/>
              <a:gd name="connsiteY685" fmla="*/ 572788 h 6857999"/>
              <a:gd name="connsiteX686" fmla="*/ 1435390 w 4724400"/>
              <a:gd name="connsiteY686" fmla="*/ 560750 h 6857999"/>
              <a:gd name="connsiteX687" fmla="*/ 1451502 w 4724400"/>
              <a:gd name="connsiteY687" fmla="*/ 542471 h 6857999"/>
              <a:gd name="connsiteX688" fmla="*/ 1194128 w 4724400"/>
              <a:gd name="connsiteY688" fmla="*/ 250903 h 6857999"/>
              <a:gd name="connsiteX689" fmla="*/ 890158 w 4724400"/>
              <a:gd name="connsiteY689" fmla="*/ 0 h 6857999"/>
              <a:gd name="connsiteX690" fmla="*/ 937892 w 4724400"/>
              <a:gd name="connsiteY690" fmla="*/ 0 h 6857999"/>
              <a:gd name="connsiteX691" fmla="*/ 924483 w 4724400"/>
              <a:gd name="connsiteY691" fmla="*/ 30495 h 6857999"/>
              <a:gd name="connsiteX692" fmla="*/ 872288 w 4724400"/>
              <a:gd name="connsiteY692" fmla="*/ 306259 h 6857999"/>
              <a:gd name="connsiteX693" fmla="*/ 1006247 w 4724400"/>
              <a:gd name="connsiteY693" fmla="*/ 727373 h 6857999"/>
              <a:gd name="connsiteX694" fmla="*/ 986481 w 4724400"/>
              <a:gd name="connsiteY694" fmla="*/ 1611960 h 6857999"/>
              <a:gd name="connsiteX695" fmla="*/ 928400 w 4724400"/>
              <a:gd name="connsiteY695" fmla="*/ 1663986 h 6857999"/>
              <a:gd name="connsiteX696" fmla="*/ 771281 w 4724400"/>
              <a:gd name="connsiteY696" fmla="*/ 368438 h 6857999"/>
              <a:gd name="connsiteX697" fmla="*/ 200540 w 4724400"/>
              <a:gd name="connsiteY697" fmla="*/ 942511 h 6857999"/>
              <a:gd name="connsiteX698" fmla="*/ 170253 w 4724400"/>
              <a:gd name="connsiteY698" fmla="*/ 942567 h 6857999"/>
              <a:gd name="connsiteX699" fmla="*/ 442049 w 4724400"/>
              <a:gd name="connsiteY699" fmla="*/ 489150 h 6857999"/>
              <a:gd name="connsiteX700" fmla="*/ 788582 w 4724400"/>
              <a:gd name="connsiteY700" fmla="*/ 301724 h 6857999"/>
              <a:gd name="connsiteX701" fmla="*/ 788312 w 4724400"/>
              <a:gd name="connsiteY701" fmla="*/ 276498 h 6857999"/>
              <a:gd name="connsiteX702" fmla="*/ 847625 w 4724400"/>
              <a:gd name="connsiteY702" fmla="*/ 89075 h 6857999"/>
              <a:gd name="connsiteX703" fmla="*/ 29788 w 4724400"/>
              <a:gd name="connsiteY703" fmla="*/ 0 h 6857999"/>
              <a:gd name="connsiteX704" fmla="*/ 93321 w 4724400"/>
              <a:gd name="connsiteY704" fmla="*/ 0 h 6857999"/>
              <a:gd name="connsiteX705" fmla="*/ 79142 w 4724400"/>
              <a:gd name="connsiteY705" fmla="*/ 68966 h 6857999"/>
              <a:gd name="connsiteX706" fmla="*/ 21253 w 4724400"/>
              <a:gd name="connsiteY706" fmla="*/ 535687 h 6857999"/>
              <a:gd name="connsiteX707" fmla="*/ 61909 w 4724400"/>
              <a:gd name="connsiteY707" fmla="*/ 380358 h 6857999"/>
              <a:gd name="connsiteX708" fmla="*/ 118339 w 4724400"/>
              <a:gd name="connsiteY708" fmla="*/ 184712 h 6857999"/>
              <a:gd name="connsiteX709" fmla="*/ 154192 w 4724400"/>
              <a:gd name="connsiteY709" fmla="*/ 87864 h 6857999"/>
              <a:gd name="connsiteX710" fmla="*/ 186604 w 4724400"/>
              <a:gd name="connsiteY710" fmla="*/ 0 h 6857999"/>
              <a:gd name="connsiteX711" fmla="*/ 216386 w 4724400"/>
              <a:gd name="connsiteY711" fmla="*/ 0 h 6857999"/>
              <a:gd name="connsiteX712" fmla="*/ 180314 w 4724400"/>
              <a:gd name="connsiteY712" fmla="*/ 97640 h 6857999"/>
              <a:gd name="connsiteX713" fmla="*/ 144924 w 4724400"/>
              <a:gd name="connsiteY713" fmla="*/ 193392 h 6857999"/>
              <a:gd name="connsiteX714" fmla="*/ 89413 w 4724400"/>
              <a:gd name="connsiteY714" fmla="*/ 386853 h 6857999"/>
              <a:gd name="connsiteX715" fmla="*/ 49686 w 4724400"/>
              <a:gd name="connsiteY715" fmla="*/ 539999 h 6857999"/>
              <a:gd name="connsiteX716" fmla="*/ 236604 w 4724400"/>
              <a:gd name="connsiteY716" fmla="*/ 152292 h 6857999"/>
              <a:gd name="connsiteX717" fmla="*/ 289375 w 4724400"/>
              <a:gd name="connsiteY717" fmla="*/ 0 h 6857999"/>
              <a:gd name="connsiteX718" fmla="*/ 369729 w 4724400"/>
              <a:gd name="connsiteY718" fmla="*/ 0 h 6857999"/>
              <a:gd name="connsiteX719" fmla="*/ 354160 w 4724400"/>
              <a:gd name="connsiteY719" fmla="*/ 65656 h 6857999"/>
              <a:gd name="connsiteX720" fmla="*/ 21325 w 4724400"/>
              <a:gd name="connsiteY720" fmla="*/ 763628 h 6857999"/>
              <a:gd name="connsiteX721" fmla="*/ 6426 w 4724400"/>
              <a:gd name="connsiteY721" fmla="*/ 785104 h 6857999"/>
              <a:gd name="connsiteX722" fmla="*/ 0 w 4724400"/>
              <a:gd name="connsiteY722" fmla="*/ 789215 h 6857999"/>
              <a:gd name="connsiteX723" fmla="*/ 0 w 4724400"/>
              <a:gd name="connsiteY723" fmla="*/ 163142 h 6857999"/>
              <a:gd name="connsiteX724" fmla="*/ 20220 w 4724400"/>
              <a:gd name="connsiteY724" fmla="*/ 37416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Lst>
            <a:rect l="l" t="t" r="r" b="b"/>
            <a:pathLst>
              <a:path w="4724400" h="6857999">
                <a:moveTo>
                  <a:pt x="0" y="6805948"/>
                </a:moveTo>
                <a:lnTo>
                  <a:pt x="15600" y="6813099"/>
                </a:lnTo>
                <a:cubicBezTo>
                  <a:pt x="48179" y="6826367"/>
                  <a:pt x="82589" y="6838841"/>
                  <a:pt x="117632" y="6850060"/>
                </a:cubicBezTo>
                <a:lnTo>
                  <a:pt x="146175" y="6857998"/>
                </a:lnTo>
                <a:lnTo>
                  <a:pt x="54597" y="6857998"/>
                </a:lnTo>
                <a:lnTo>
                  <a:pt x="0" y="6831490"/>
                </a:lnTo>
                <a:close/>
                <a:moveTo>
                  <a:pt x="0" y="6736157"/>
                </a:moveTo>
                <a:lnTo>
                  <a:pt x="114811" y="6784122"/>
                </a:lnTo>
                <a:lnTo>
                  <a:pt x="138159" y="6793465"/>
                </a:lnTo>
                <a:cubicBezTo>
                  <a:pt x="184756" y="6812785"/>
                  <a:pt x="226800" y="6829482"/>
                  <a:pt x="270310" y="6840638"/>
                </a:cubicBezTo>
                <a:lnTo>
                  <a:pt x="358932" y="6857999"/>
                </a:lnTo>
                <a:lnTo>
                  <a:pt x="228496" y="6857999"/>
                </a:lnTo>
                <a:lnTo>
                  <a:pt x="126481" y="6821149"/>
                </a:lnTo>
                <a:lnTo>
                  <a:pt x="103134" y="6811799"/>
                </a:lnTo>
                <a:lnTo>
                  <a:pt x="0" y="6767913"/>
                </a:lnTo>
                <a:close/>
                <a:moveTo>
                  <a:pt x="2460543" y="6515312"/>
                </a:moveTo>
                <a:lnTo>
                  <a:pt x="2286201" y="6525103"/>
                </a:lnTo>
                <a:cubicBezTo>
                  <a:pt x="2228694" y="6528458"/>
                  <a:pt x="2169369" y="6531530"/>
                  <a:pt x="2110427" y="6532104"/>
                </a:cubicBezTo>
                <a:cubicBezTo>
                  <a:pt x="2058946" y="6532538"/>
                  <a:pt x="2007242" y="6530381"/>
                  <a:pt x="1956742" y="6528403"/>
                </a:cubicBezTo>
                <a:cubicBezTo>
                  <a:pt x="1815643" y="6523421"/>
                  <a:pt x="1669606" y="6518329"/>
                  <a:pt x="1534307" y="6560369"/>
                </a:cubicBezTo>
                <a:cubicBezTo>
                  <a:pt x="1506964" y="6568983"/>
                  <a:pt x="1480544" y="6579668"/>
                  <a:pt x="1454538" y="6591702"/>
                </a:cubicBezTo>
                <a:cubicBezTo>
                  <a:pt x="1508795" y="6597451"/>
                  <a:pt x="1564033" y="6600803"/>
                  <a:pt x="1619950" y="6599765"/>
                </a:cubicBezTo>
                <a:cubicBezTo>
                  <a:pt x="1760796" y="6598297"/>
                  <a:pt x="1904212" y="6576077"/>
                  <a:pt x="2044875" y="6563693"/>
                </a:cubicBezTo>
                <a:cubicBezTo>
                  <a:pt x="2158459" y="6554204"/>
                  <a:pt x="2431086" y="6537707"/>
                  <a:pt x="2460543" y="6515312"/>
                </a:cubicBezTo>
                <a:close/>
                <a:moveTo>
                  <a:pt x="1883620" y="6459370"/>
                </a:moveTo>
                <a:cubicBezTo>
                  <a:pt x="1757800" y="6463303"/>
                  <a:pt x="1630678" y="6481291"/>
                  <a:pt x="1532156" y="6529929"/>
                </a:cubicBezTo>
                <a:cubicBezTo>
                  <a:pt x="1670483" y="6488352"/>
                  <a:pt x="1816519" y="6493450"/>
                  <a:pt x="1958230" y="6498517"/>
                </a:cubicBezTo>
                <a:cubicBezTo>
                  <a:pt x="2008720" y="6500495"/>
                  <a:pt x="2060523" y="6502029"/>
                  <a:pt x="2110707" y="6502035"/>
                </a:cubicBezTo>
                <a:cubicBezTo>
                  <a:pt x="2168940" y="6501999"/>
                  <a:pt x="2227759" y="6498204"/>
                  <a:pt x="2285171" y="6495471"/>
                </a:cubicBezTo>
                <a:lnTo>
                  <a:pt x="2385179" y="6489665"/>
                </a:lnTo>
                <a:cubicBezTo>
                  <a:pt x="2348158" y="6484629"/>
                  <a:pt x="2296424" y="6478620"/>
                  <a:pt x="2227262" y="6473140"/>
                </a:cubicBezTo>
                <a:cubicBezTo>
                  <a:pt x="2133953" y="6465560"/>
                  <a:pt x="2009438" y="6455438"/>
                  <a:pt x="1883620" y="6459370"/>
                </a:cubicBezTo>
                <a:close/>
                <a:moveTo>
                  <a:pt x="1611255" y="5884754"/>
                </a:moveTo>
                <a:cubicBezTo>
                  <a:pt x="1475034" y="6070158"/>
                  <a:pt x="1320332" y="6315508"/>
                  <a:pt x="1357588" y="6496752"/>
                </a:cubicBezTo>
                <a:cubicBezTo>
                  <a:pt x="1404118" y="6270055"/>
                  <a:pt x="1507631" y="6063621"/>
                  <a:pt x="1611255" y="5884754"/>
                </a:cubicBezTo>
                <a:close/>
                <a:moveTo>
                  <a:pt x="1646205" y="5883072"/>
                </a:moveTo>
                <a:cubicBezTo>
                  <a:pt x="1542170" y="6060592"/>
                  <a:pt x="1436044" y="6267900"/>
                  <a:pt x="1387600" y="6494950"/>
                </a:cubicBezTo>
                <a:cubicBezTo>
                  <a:pt x="1504199" y="6300136"/>
                  <a:pt x="1601945" y="6103069"/>
                  <a:pt x="1646205" y="5883072"/>
                </a:cubicBezTo>
                <a:close/>
                <a:moveTo>
                  <a:pt x="0" y="5845526"/>
                </a:moveTo>
                <a:lnTo>
                  <a:pt x="23370" y="5869422"/>
                </a:lnTo>
                <a:cubicBezTo>
                  <a:pt x="131924" y="5985784"/>
                  <a:pt x="231640" y="6107018"/>
                  <a:pt x="321428" y="6212316"/>
                </a:cubicBezTo>
                <a:cubicBezTo>
                  <a:pt x="452682" y="6366340"/>
                  <a:pt x="578409" y="6507973"/>
                  <a:pt x="626000" y="6710671"/>
                </a:cubicBezTo>
                <a:cubicBezTo>
                  <a:pt x="638757" y="6764837"/>
                  <a:pt x="647619" y="6810078"/>
                  <a:pt x="661825" y="6854298"/>
                </a:cubicBezTo>
                <a:lnTo>
                  <a:pt x="663298" y="6857998"/>
                </a:lnTo>
                <a:lnTo>
                  <a:pt x="431765" y="6857998"/>
                </a:lnTo>
                <a:lnTo>
                  <a:pt x="293576" y="6816656"/>
                </a:lnTo>
                <a:cubicBezTo>
                  <a:pt x="240014" y="6798833"/>
                  <a:pt x="187020" y="6779815"/>
                  <a:pt x="134480" y="6760867"/>
                </a:cubicBezTo>
                <a:lnTo>
                  <a:pt x="0" y="6714215"/>
                </a:lnTo>
                <a:lnTo>
                  <a:pt x="0" y="6683873"/>
                </a:lnTo>
                <a:lnTo>
                  <a:pt x="143737" y="6732821"/>
                </a:lnTo>
                <a:cubicBezTo>
                  <a:pt x="255889" y="6773078"/>
                  <a:pt x="371066" y="6813801"/>
                  <a:pt x="488162" y="6842006"/>
                </a:cubicBezTo>
                <a:cubicBezTo>
                  <a:pt x="358293" y="6763794"/>
                  <a:pt x="187560" y="6705586"/>
                  <a:pt x="44855" y="6674734"/>
                </a:cubicBezTo>
                <a:lnTo>
                  <a:pt x="0" y="6668575"/>
                </a:lnTo>
                <a:lnTo>
                  <a:pt x="0" y="6628217"/>
                </a:lnTo>
                <a:lnTo>
                  <a:pt x="144942" y="6657611"/>
                </a:lnTo>
                <a:cubicBezTo>
                  <a:pt x="201726" y="6672044"/>
                  <a:pt x="257694" y="6689595"/>
                  <a:pt x="312446" y="6711283"/>
                </a:cubicBezTo>
                <a:cubicBezTo>
                  <a:pt x="343371" y="6723712"/>
                  <a:pt x="523593" y="6837187"/>
                  <a:pt x="477357" y="6799347"/>
                </a:cubicBezTo>
                <a:cubicBezTo>
                  <a:pt x="362978" y="6704934"/>
                  <a:pt x="237571" y="6617800"/>
                  <a:pt x="134228" y="6503934"/>
                </a:cubicBezTo>
                <a:lnTo>
                  <a:pt x="0" y="6334256"/>
                </a:lnTo>
                <a:lnTo>
                  <a:pt x="0" y="6221686"/>
                </a:lnTo>
                <a:lnTo>
                  <a:pt x="113296" y="6402069"/>
                </a:lnTo>
                <a:cubicBezTo>
                  <a:pt x="227569" y="6561808"/>
                  <a:pt x="381603" y="6676399"/>
                  <a:pt x="523262" y="6807025"/>
                </a:cubicBezTo>
                <a:cubicBezTo>
                  <a:pt x="495103" y="6748256"/>
                  <a:pt x="449573" y="6697712"/>
                  <a:pt x="404364" y="6649139"/>
                </a:cubicBezTo>
                <a:lnTo>
                  <a:pt x="392074" y="6636358"/>
                </a:lnTo>
                <a:cubicBezTo>
                  <a:pt x="280930" y="6516822"/>
                  <a:pt x="177660" y="6386311"/>
                  <a:pt x="77450" y="6260110"/>
                </a:cubicBezTo>
                <a:lnTo>
                  <a:pt x="0" y="6163634"/>
                </a:lnTo>
                <a:lnTo>
                  <a:pt x="0" y="6117703"/>
                </a:lnTo>
                <a:lnTo>
                  <a:pt x="99669" y="6240461"/>
                </a:lnTo>
                <a:cubicBezTo>
                  <a:pt x="199276" y="6366562"/>
                  <a:pt x="302033" y="6496348"/>
                  <a:pt x="412670" y="6615176"/>
                </a:cubicBezTo>
                <a:lnTo>
                  <a:pt x="424960" y="6627949"/>
                </a:lnTo>
                <a:cubicBezTo>
                  <a:pt x="452087" y="6657095"/>
                  <a:pt x="479817" y="6686334"/>
                  <a:pt x="504043" y="6718236"/>
                </a:cubicBezTo>
                <a:cubicBezTo>
                  <a:pt x="434583" y="6569208"/>
                  <a:pt x="350187" y="6428779"/>
                  <a:pt x="251759" y="6299011"/>
                </a:cubicBezTo>
                <a:cubicBezTo>
                  <a:pt x="180915" y="6205508"/>
                  <a:pt x="102557" y="6117579"/>
                  <a:pt x="21191" y="6033111"/>
                </a:cubicBezTo>
                <a:lnTo>
                  <a:pt x="0" y="6012219"/>
                </a:lnTo>
                <a:lnTo>
                  <a:pt x="0" y="5971257"/>
                </a:lnTo>
                <a:lnTo>
                  <a:pt x="41571" y="6012292"/>
                </a:lnTo>
                <a:cubicBezTo>
                  <a:pt x="123333" y="6097220"/>
                  <a:pt x="202225" y="6185713"/>
                  <a:pt x="273883" y="6279980"/>
                </a:cubicBezTo>
                <a:cubicBezTo>
                  <a:pt x="380040" y="6419905"/>
                  <a:pt x="469472" y="6571994"/>
                  <a:pt x="541341" y="6733560"/>
                </a:cubicBezTo>
                <a:cubicBezTo>
                  <a:pt x="542355" y="6694639"/>
                  <a:pt x="542948" y="6654374"/>
                  <a:pt x="531634" y="6610993"/>
                </a:cubicBezTo>
                <a:cubicBezTo>
                  <a:pt x="490540" y="6454784"/>
                  <a:pt x="347902" y="6314397"/>
                  <a:pt x="247554" y="6197148"/>
                </a:cubicBezTo>
                <a:cubicBezTo>
                  <a:pt x="178265" y="6115731"/>
                  <a:pt x="107245" y="6035491"/>
                  <a:pt x="33651" y="5957901"/>
                </a:cubicBezTo>
                <a:lnTo>
                  <a:pt x="0" y="5925131"/>
                </a:lnTo>
                <a:close/>
                <a:moveTo>
                  <a:pt x="1656340" y="5825040"/>
                </a:moveTo>
                <a:cubicBezTo>
                  <a:pt x="1655542" y="5826205"/>
                  <a:pt x="1654747" y="5827360"/>
                  <a:pt x="1653246" y="5829053"/>
                </a:cubicBezTo>
                <a:lnTo>
                  <a:pt x="1655667" y="5829425"/>
                </a:lnTo>
                <a:close/>
                <a:moveTo>
                  <a:pt x="2630124" y="5591852"/>
                </a:moveTo>
                <a:cubicBezTo>
                  <a:pt x="2477082" y="5593954"/>
                  <a:pt x="2324114" y="5611746"/>
                  <a:pt x="2177648" y="5630119"/>
                </a:cubicBezTo>
                <a:cubicBezTo>
                  <a:pt x="2143127" y="5634568"/>
                  <a:pt x="2109856" y="5639754"/>
                  <a:pt x="2076258" y="5650510"/>
                </a:cubicBezTo>
                <a:cubicBezTo>
                  <a:pt x="2082463" y="5662642"/>
                  <a:pt x="2162157" y="5633895"/>
                  <a:pt x="2214048" y="5629828"/>
                </a:cubicBezTo>
                <a:cubicBezTo>
                  <a:pt x="2501741" y="5609845"/>
                  <a:pt x="2805089" y="5655720"/>
                  <a:pt x="3090246" y="5601337"/>
                </a:cubicBezTo>
                <a:cubicBezTo>
                  <a:pt x="3006333" y="5611321"/>
                  <a:pt x="2919037" y="5605065"/>
                  <a:pt x="2834104" y="5598847"/>
                </a:cubicBezTo>
                <a:cubicBezTo>
                  <a:pt x="2816936" y="5597562"/>
                  <a:pt x="2799771" y="5596280"/>
                  <a:pt x="2782953" y="5595539"/>
                </a:cubicBezTo>
                <a:cubicBezTo>
                  <a:pt x="2732159" y="5592194"/>
                  <a:pt x="2681137" y="5591152"/>
                  <a:pt x="2630124" y="5591852"/>
                </a:cubicBezTo>
                <a:close/>
                <a:moveTo>
                  <a:pt x="2751064" y="5525300"/>
                </a:moveTo>
                <a:cubicBezTo>
                  <a:pt x="2704155" y="5524070"/>
                  <a:pt x="2658863" y="5525064"/>
                  <a:pt x="2618554" y="5525937"/>
                </a:cubicBezTo>
                <a:cubicBezTo>
                  <a:pt x="2508038" y="5528402"/>
                  <a:pt x="2408741" y="5531370"/>
                  <a:pt x="2311014" y="5550189"/>
                </a:cubicBezTo>
                <a:cubicBezTo>
                  <a:pt x="2246417" y="5562376"/>
                  <a:pt x="2186894" y="5581286"/>
                  <a:pt x="2134103" y="5605852"/>
                </a:cubicBezTo>
                <a:cubicBezTo>
                  <a:pt x="2147385" y="5603489"/>
                  <a:pt x="2160456" y="5602024"/>
                  <a:pt x="2174084" y="5600203"/>
                </a:cubicBezTo>
                <a:cubicBezTo>
                  <a:pt x="2370475" y="5575001"/>
                  <a:pt x="2579125" y="5551921"/>
                  <a:pt x="2785199" y="5564971"/>
                </a:cubicBezTo>
                <a:lnTo>
                  <a:pt x="2836697" y="5568822"/>
                </a:lnTo>
                <a:cubicBezTo>
                  <a:pt x="2913331" y="5574228"/>
                  <a:pt x="2991761" y="5580014"/>
                  <a:pt x="3066345" y="5573703"/>
                </a:cubicBezTo>
                <a:cubicBezTo>
                  <a:pt x="3036778" y="5568851"/>
                  <a:pt x="3007621" y="5562210"/>
                  <a:pt x="2978461" y="5555562"/>
                </a:cubicBezTo>
                <a:cubicBezTo>
                  <a:pt x="2950203" y="5549116"/>
                  <a:pt x="2921945" y="5542665"/>
                  <a:pt x="2893277" y="5538004"/>
                </a:cubicBezTo>
                <a:cubicBezTo>
                  <a:pt x="2846501" y="5529982"/>
                  <a:pt x="2797974" y="5526529"/>
                  <a:pt x="2751064" y="5525300"/>
                </a:cubicBezTo>
                <a:close/>
                <a:moveTo>
                  <a:pt x="2636807" y="5458317"/>
                </a:moveTo>
                <a:cubicBezTo>
                  <a:pt x="2511188" y="5456650"/>
                  <a:pt x="2361021" y="5479881"/>
                  <a:pt x="2236775" y="5536349"/>
                </a:cubicBezTo>
                <a:cubicBezTo>
                  <a:pt x="2259387" y="5530319"/>
                  <a:pt x="2281995" y="5524291"/>
                  <a:pt x="2306204" y="5519543"/>
                </a:cubicBezTo>
                <a:cubicBezTo>
                  <a:pt x="2406280" y="5500749"/>
                  <a:pt x="2506685" y="5497081"/>
                  <a:pt x="2619005" y="5494992"/>
                </a:cubicBezTo>
                <a:cubicBezTo>
                  <a:pt x="2701072" y="5493085"/>
                  <a:pt x="2803428" y="5491236"/>
                  <a:pt x="2899676" y="5507848"/>
                </a:cubicBezTo>
                <a:cubicBezTo>
                  <a:pt x="2928691" y="5513052"/>
                  <a:pt x="2957502" y="5519151"/>
                  <a:pt x="2986662" y="5525798"/>
                </a:cubicBezTo>
                <a:cubicBezTo>
                  <a:pt x="3025723" y="5534530"/>
                  <a:pt x="3063542" y="5542536"/>
                  <a:pt x="3101623" y="5547311"/>
                </a:cubicBezTo>
                <a:cubicBezTo>
                  <a:pt x="2954636" y="5490328"/>
                  <a:pt x="2792455" y="5460700"/>
                  <a:pt x="2636807" y="5458317"/>
                </a:cubicBezTo>
                <a:close/>
                <a:moveTo>
                  <a:pt x="0" y="5142496"/>
                </a:moveTo>
                <a:lnTo>
                  <a:pt x="127996" y="5201004"/>
                </a:lnTo>
                <a:cubicBezTo>
                  <a:pt x="360812" y="5325151"/>
                  <a:pt x="547980" y="5518563"/>
                  <a:pt x="661087" y="5790959"/>
                </a:cubicBezTo>
                <a:cubicBezTo>
                  <a:pt x="808965" y="5905246"/>
                  <a:pt x="932653" y="6044012"/>
                  <a:pt x="1029402" y="6204913"/>
                </a:cubicBezTo>
                <a:cubicBezTo>
                  <a:pt x="1035975" y="6141856"/>
                  <a:pt x="1034897" y="6159666"/>
                  <a:pt x="1046692" y="6015372"/>
                </a:cubicBezTo>
                <a:cubicBezTo>
                  <a:pt x="1068452" y="5749157"/>
                  <a:pt x="1080160" y="5533819"/>
                  <a:pt x="1024238" y="5336275"/>
                </a:cubicBezTo>
                <a:cubicBezTo>
                  <a:pt x="1039478" y="5267180"/>
                  <a:pt x="1107861" y="5351481"/>
                  <a:pt x="1138131" y="5600804"/>
                </a:cubicBezTo>
                <a:cubicBezTo>
                  <a:pt x="1140750" y="5745349"/>
                  <a:pt x="1138236" y="5891029"/>
                  <a:pt x="1127280" y="6039262"/>
                </a:cubicBezTo>
                <a:cubicBezTo>
                  <a:pt x="1108357" y="6291971"/>
                  <a:pt x="1074713" y="6543716"/>
                  <a:pt x="1026642" y="6792600"/>
                </a:cubicBezTo>
                <a:cubicBezTo>
                  <a:pt x="1130130" y="6727745"/>
                  <a:pt x="1224262" y="6639036"/>
                  <a:pt x="1327075" y="6590735"/>
                </a:cubicBezTo>
                <a:cubicBezTo>
                  <a:pt x="1328762" y="6587786"/>
                  <a:pt x="1331155" y="6584312"/>
                  <a:pt x="1332848" y="6581371"/>
                </a:cubicBezTo>
                <a:cubicBezTo>
                  <a:pt x="1327684" y="6578656"/>
                  <a:pt x="1322621" y="6575317"/>
                  <a:pt x="1320586" y="6572441"/>
                </a:cubicBezTo>
                <a:cubicBezTo>
                  <a:pt x="1127046" y="6311498"/>
                  <a:pt x="1526112" y="5858248"/>
                  <a:pt x="1669632" y="5665639"/>
                </a:cubicBezTo>
                <a:cubicBezTo>
                  <a:pt x="1682895" y="5647816"/>
                  <a:pt x="1749910" y="5675384"/>
                  <a:pt x="1749165" y="5696416"/>
                </a:cubicBezTo>
                <a:cubicBezTo>
                  <a:pt x="1740476" y="5983368"/>
                  <a:pt x="1637864" y="6228377"/>
                  <a:pt x="1502249" y="6466405"/>
                </a:cubicBezTo>
                <a:cubicBezTo>
                  <a:pt x="1725190" y="6382070"/>
                  <a:pt x="2047033" y="6424367"/>
                  <a:pt x="2238637" y="6419148"/>
                </a:cubicBezTo>
                <a:cubicBezTo>
                  <a:pt x="2408385" y="6415062"/>
                  <a:pt x="2531389" y="6424957"/>
                  <a:pt x="2642775" y="6563116"/>
                </a:cubicBezTo>
                <a:cubicBezTo>
                  <a:pt x="2652137" y="6574800"/>
                  <a:pt x="2636747" y="6578204"/>
                  <a:pt x="2628681" y="6578254"/>
                </a:cubicBezTo>
                <a:cubicBezTo>
                  <a:pt x="2285142" y="6584519"/>
                  <a:pt x="1943610" y="6642343"/>
                  <a:pt x="1600072" y="6648608"/>
                </a:cubicBezTo>
                <a:cubicBezTo>
                  <a:pt x="1541036" y="6649807"/>
                  <a:pt x="1450884" y="6627657"/>
                  <a:pt x="1391841" y="6641028"/>
                </a:cubicBezTo>
                <a:cubicBezTo>
                  <a:pt x="1391239" y="6640935"/>
                  <a:pt x="1390538" y="6641468"/>
                  <a:pt x="1389928" y="6641375"/>
                </a:cubicBezTo>
                <a:cubicBezTo>
                  <a:pt x="1386712" y="6642158"/>
                  <a:pt x="1383592" y="6642319"/>
                  <a:pt x="1380979" y="6643204"/>
                </a:cubicBezTo>
                <a:cubicBezTo>
                  <a:pt x="1295418" y="6670925"/>
                  <a:pt x="1201880" y="6759768"/>
                  <a:pt x="1108685" y="6824788"/>
                </a:cubicBezTo>
                <a:lnTo>
                  <a:pt x="1051559" y="6857998"/>
                </a:lnTo>
                <a:lnTo>
                  <a:pt x="925940" y="6857998"/>
                </a:lnTo>
                <a:lnTo>
                  <a:pt x="949746" y="6745652"/>
                </a:lnTo>
                <a:cubicBezTo>
                  <a:pt x="977694" y="6600749"/>
                  <a:pt x="1000382" y="6454800"/>
                  <a:pt x="1017902" y="6308216"/>
                </a:cubicBezTo>
                <a:cubicBezTo>
                  <a:pt x="1015769" y="6305964"/>
                  <a:pt x="1013539" y="6304343"/>
                  <a:pt x="1012614" y="6302278"/>
                </a:cubicBezTo>
                <a:cubicBezTo>
                  <a:pt x="921548" y="6120471"/>
                  <a:pt x="798037" y="5964433"/>
                  <a:pt x="644615" y="5837768"/>
                </a:cubicBezTo>
                <a:cubicBezTo>
                  <a:pt x="639869" y="5836403"/>
                  <a:pt x="633910" y="5834843"/>
                  <a:pt x="627546" y="5831943"/>
                </a:cubicBezTo>
                <a:cubicBezTo>
                  <a:pt x="440473" y="5751050"/>
                  <a:pt x="281887" y="5620709"/>
                  <a:pt x="128963" y="5481226"/>
                </a:cubicBezTo>
                <a:lnTo>
                  <a:pt x="0" y="5361850"/>
                </a:lnTo>
                <a:lnTo>
                  <a:pt x="0" y="5297634"/>
                </a:lnTo>
                <a:lnTo>
                  <a:pt x="40861" y="5333413"/>
                </a:lnTo>
                <a:cubicBezTo>
                  <a:pt x="193141" y="5476012"/>
                  <a:pt x="339724" y="5631340"/>
                  <a:pt x="514278" y="5738345"/>
                </a:cubicBezTo>
                <a:cubicBezTo>
                  <a:pt x="449538" y="5691903"/>
                  <a:pt x="392547" y="5631267"/>
                  <a:pt x="337180" y="5572174"/>
                </a:cubicBezTo>
                <a:cubicBezTo>
                  <a:pt x="326006" y="5560210"/>
                  <a:pt x="314833" y="5548247"/>
                  <a:pt x="303564" y="5536908"/>
                </a:cubicBezTo>
                <a:cubicBezTo>
                  <a:pt x="236878" y="5466783"/>
                  <a:pt x="163817" y="5402889"/>
                  <a:pt x="88496" y="5343132"/>
                </a:cubicBezTo>
                <a:lnTo>
                  <a:pt x="0" y="5277736"/>
                </a:lnTo>
                <a:lnTo>
                  <a:pt x="0" y="5241225"/>
                </a:lnTo>
                <a:lnTo>
                  <a:pt x="106479" y="5319780"/>
                </a:lnTo>
                <a:cubicBezTo>
                  <a:pt x="182485" y="5380123"/>
                  <a:pt x="256358" y="5444782"/>
                  <a:pt x="324159" y="5515717"/>
                </a:cubicBezTo>
                <a:lnTo>
                  <a:pt x="357680" y="5551608"/>
                </a:lnTo>
                <a:cubicBezTo>
                  <a:pt x="407763" y="5604773"/>
                  <a:pt x="458863" y="5659374"/>
                  <a:pt x="514810" y="5702551"/>
                </a:cubicBezTo>
                <a:cubicBezTo>
                  <a:pt x="497209" y="5679989"/>
                  <a:pt x="481008" y="5656366"/>
                  <a:pt x="464808" y="5632736"/>
                </a:cubicBezTo>
                <a:cubicBezTo>
                  <a:pt x="449112" y="5609836"/>
                  <a:pt x="433420" y="5586930"/>
                  <a:pt x="416327" y="5565087"/>
                </a:cubicBezTo>
                <a:cubicBezTo>
                  <a:pt x="361064" y="5493188"/>
                  <a:pt x="289546" y="5430331"/>
                  <a:pt x="232232" y="5379904"/>
                </a:cubicBezTo>
                <a:cubicBezTo>
                  <a:pt x="153617" y="5310828"/>
                  <a:pt x="82516" y="5249322"/>
                  <a:pt x="2640" y="5200559"/>
                </a:cubicBezTo>
                <a:lnTo>
                  <a:pt x="0" y="5199146"/>
                </a:lnTo>
                <a:lnTo>
                  <a:pt x="0" y="5164774"/>
                </a:lnTo>
                <a:lnTo>
                  <a:pt x="18363" y="5174783"/>
                </a:lnTo>
                <a:cubicBezTo>
                  <a:pt x="99860" y="5225071"/>
                  <a:pt x="172172" y="5286770"/>
                  <a:pt x="251810" y="5357281"/>
                </a:cubicBezTo>
                <a:cubicBezTo>
                  <a:pt x="310235" y="5408518"/>
                  <a:pt x="382775" y="5472816"/>
                  <a:pt x="439563" y="5546863"/>
                </a:cubicBezTo>
                <a:cubicBezTo>
                  <a:pt x="456560" y="5569331"/>
                  <a:pt x="472857" y="5592330"/>
                  <a:pt x="489056" y="5615961"/>
                </a:cubicBezTo>
                <a:cubicBezTo>
                  <a:pt x="510864" y="5647485"/>
                  <a:pt x="532257" y="5677676"/>
                  <a:pt x="555845" y="5705642"/>
                </a:cubicBezTo>
                <a:cubicBezTo>
                  <a:pt x="488800" y="5569150"/>
                  <a:pt x="394131" y="5443166"/>
                  <a:pt x="287056" y="5341546"/>
                </a:cubicBezTo>
                <a:cubicBezTo>
                  <a:pt x="222125" y="5280178"/>
                  <a:pt x="138844" y="5220320"/>
                  <a:pt x="49874" y="5178238"/>
                </a:cubicBezTo>
                <a:lnTo>
                  <a:pt x="0" y="5158623"/>
                </a:lnTo>
                <a:close/>
                <a:moveTo>
                  <a:pt x="4076694" y="4944364"/>
                </a:moveTo>
                <a:cubicBezTo>
                  <a:pt x="4092586" y="5180994"/>
                  <a:pt x="4134286" y="5476223"/>
                  <a:pt x="4287610" y="5588157"/>
                </a:cubicBezTo>
                <a:cubicBezTo>
                  <a:pt x="4171130" y="5382912"/>
                  <a:pt x="4114497" y="5153179"/>
                  <a:pt x="4076694" y="4944364"/>
                </a:cubicBezTo>
                <a:close/>
                <a:moveTo>
                  <a:pt x="4103808" y="4918599"/>
                </a:moveTo>
                <a:cubicBezTo>
                  <a:pt x="4140363" y="5126676"/>
                  <a:pt x="4195478" y="5358905"/>
                  <a:pt x="4310650" y="5565760"/>
                </a:cubicBezTo>
                <a:cubicBezTo>
                  <a:pt x="4272496" y="5335710"/>
                  <a:pt x="4217566" y="5117152"/>
                  <a:pt x="4103808" y="4918599"/>
                </a:cubicBezTo>
                <a:close/>
                <a:moveTo>
                  <a:pt x="4072554" y="4867303"/>
                </a:moveTo>
                <a:cubicBezTo>
                  <a:pt x="4072702" y="4868748"/>
                  <a:pt x="4072843" y="4870186"/>
                  <a:pt x="4072780" y="4872526"/>
                </a:cubicBezTo>
                <a:lnTo>
                  <a:pt x="4074990" y="4871112"/>
                </a:lnTo>
                <a:close/>
                <a:moveTo>
                  <a:pt x="3100062" y="4866948"/>
                </a:moveTo>
                <a:cubicBezTo>
                  <a:pt x="3054598" y="4867672"/>
                  <a:pt x="3008663" y="4872522"/>
                  <a:pt x="2963625" y="4877568"/>
                </a:cubicBezTo>
                <a:cubicBezTo>
                  <a:pt x="2913679" y="4883457"/>
                  <a:pt x="2861381" y="4889314"/>
                  <a:pt x="2809956" y="4889247"/>
                </a:cubicBezTo>
                <a:cubicBezTo>
                  <a:pt x="2768849" y="4889475"/>
                  <a:pt x="2727662" y="4885932"/>
                  <a:pt x="2688275" y="4882769"/>
                </a:cubicBezTo>
                <a:cubicBezTo>
                  <a:pt x="2660443" y="4880639"/>
                  <a:pt x="2632820" y="4877611"/>
                  <a:pt x="2605133" y="4876924"/>
                </a:cubicBezTo>
                <a:cubicBezTo>
                  <a:pt x="2542005" y="4874377"/>
                  <a:pt x="2477453" y="4878112"/>
                  <a:pt x="2414900" y="4881330"/>
                </a:cubicBezTo>
                <a:cubicBezTo>
                  <a:pt x="2350347" y="4885065"/>
                  <a:pt x="2283431" y="4888772"/>
                  <a:pt x="2217605" y="4885650"/>
                </a:cubicBezTo>
                <a:lnTo>
                  <a:pt x="2199332" y="4885075"/>
                </a:lnTo>
                <a:cubicBezTo>
                  <a:pt x="2179813" y="4883768"/>
                  <a:pt x="2160089" y="4883349"/>
                  <a:pt x="2141062" y="4884027"/>
                </a:cubicBezTo>
                <a:cubicBezTo>
                  <a:pt x="2279340" y="4906717"/>
                  <a:pt x="2418587" y="4927258"/>
                  <a:pt x="2558630" y="4938088"/>
                </a:cubicBezTo>
                <a:cubicBezTo>
                  <a:pt x="2750317" y="4954217"/>
                  <a:pt x="2921561" y="4921336"/>
                  <a:pt x="3100062" y="4866948"/>
                </a:cubicBezTo>
                <a:close/>
                <a:moveTo>
                  <a:pt x="2753415" y="4783657"/>
                </a:moveTo>
                <a:cubicBezTo>
                  <a:pt x="2715812" y="4782731"/>
                  <a:pt x="2677745" y="4783278"/>
                  <a:pt x="2639521" y="4785091"/>
                </a:cubicBezTo>
                <a:cubicBezTo>
                  <a:pt x="2486624" y="4792347"/>
                  <a:pt x="2331226" y="4819883"/>
                  <a:pt x="2193068" y="4854595"/>
                </a:cubicBezTo>
                <a:cubicBezTo>
                  <a:pt x="2196324" y="4854814"/>
                  <a:pt x="2198676" y="4854838"/>
                  <a:pt x="2201931" y="4855057"/>
                </a:cubicBezTo>
                <a:lnTo>
                  <a:pt x="2219654" y="4855986"/>
                </a:lnTo>
                <a:cubicBezTo>
                  <a:pt x="2283679" y="4858722"/>
                  <a:pt x="2350037" y="4855370"/>
                  <a:pt x="2413690" y="4851445"/>
                </a:cubicBezTo>
                <a:cubicBezTo>
                  <a:pt x="2476795" y="4847874"/>
                  <a:pt x="2542257" y="4844334"/>
                  <a:pt x="2606832" y="4846715"/>
                </a:cubicBezTo>
                <a:cubicBezTo>
                  <a:pt x="2634866" y="4847944"/>
                  <a:pt x="2663590" y="4850269"/>
                  <a:pt x="2691769" y="4852935"/>
                </a:cubicBezTo>
                <a:cubicBezTo>
                  <a:pt x="2730608" y="4856456"/>
                  <a:pt x="2771445" y="4859459"/>
                  <a:pt x="2811106" y="4859393"/>
                </a:cubicBezTo>
                <a:cubicBezTo>
                  <a:pt x="2860724" y="4859079"/>
                  <a:pt x="2912124" y="4853023"/>
                  <a:pt x="2961520" y="4847493"/>
                </a:cubicBezTo>
                <a:cubicBezTo>
                  <a:pt x="2997835" y="4843425"/>
                  <a:pt x="3034156" y="4839354"/>
                  <a:pt x="3070965" y="4837270"/>
                </a:cubicBezTo>
                <a:cubicBezTo>
                  <a:pt x="2974850" y="4802463"/>
                  <a:pt x="2866224" y="4786435"/>
                  <a:pt x="2753415" y="4783657"/>
                </a:cubicBezTo>
                <a:close/>
                <a:moveTo>
                  <a:pt x="2389654" y="4275904"/>
                </a:moveTo>
                <a:cubicBezTo>
                  <a:pt x="2058380" y="4300770"/>
                  <a:pt x="1773879" y="4364703"/>
                  <a:pt x="1522266" y="4472742"/>
                </a:cubicBezTo>
                <a:lnTo>
                  <a:pt x="1464014" y="4498508"/>
                </a:lnTo>
                <a:cubicBezTo>
                  <a:pt x="1435059" y="4511659"/>
                  <a:pt x="1405759" y="4524268"/>
                  <a:pt x="1376111" y="4536334"/>
                </a:cubicBezTo>
                <a:cubicBezTo>
                  <a:pt x="1422294" y="4522124"/>
                  <a:pt x="1470274" y="4508296"/>
                  <a:pt x="1498493" y="4502509"/>
                </a:cubicBezTo>
                <a:cubicBezTo>
                  <a:pt x="1608595" y="4481142"/>
                  <a:pt x="1719912" y="4468967"/>
                  <a:pt x="1831627" y="4454994"/>
                </a:cubicBezTo>
                <a:cubicBezTo>
                  <a:pt x="2034733" y="4429326"/>
                  <a:pt x="2186680" y="4317586"/>
                  <a:pt x="2389654" y="4275904"/>
                </a:cubicBezTo>
                <a:close/>
                <a:moveTo>
                  <a:pt x="2147582" y="4220499"/>
                </a:moveTo>
                <a:cubicBezTo>
                  <a:pt x="1947585" y="4228027"/>
                  <a:pt x="1746826" y="4329700"/>
                  <a:pt x="1556088" y="4425819"/>
                </a:cubicBezTo>
                <a:cubicBezTo>
                  <a:pt x="1788857" y="4332127"/>
                  <a:pt x="2048945" y="4273854"/>
                  <a:pt x="2346927" y="4248048"/>
                </a:cubicBezTo>
                <a:cubicBezTo>
                  <a:pt x="2280831" y="4225943"/>
                  <a:pt x="2214248" y="4217991"/>
                  <a:pt x="2147582" y="4220499"/>
                </a:cubicBezTo>
                <a:close/>
                <a:moveTo>
                  <a:pt x="1790494" y="3958602"/>
                </a:moveTo>
                <a:cubicBezTo>
                  <a:pt x="1546078" y="4006086"/>
                  <a:pt x="1301131" y="4060051"/>
                  <a:pt x="1059112" y="4119804"/>
                </a:cubicBezTo>
                <a:cubicBezTo>
                  <a:pt x="1314148" y="4123003"/>
                  <a:pt x="1558894" y="4069940"/>
                  <a:pt x="1790494" y="3958602"/>
                </a:cubicBezTo>
                <a:close/>
                <a:moveTo>
                  <a:pt x="3757613" y="3936722"/>
                </a:moveTo>
                <a:cubicBezTo>
                  <a:pt x="3739428" y="4022695"/>
                  <a:pt x="3726993" y="4110355"/>
                  <a:pt x="3715314" y="4196771"/>
                </a:cubicBezTo>
                <a:cubicBezTo>
                  <a:pt x="3696476" y="4335276"/>
                  <a:pt x="3677516" y="4478465"/>
                  <a:pt x="3631611" y="4613594"/>
                </a:cubicBezTo>
                <a:cubicBezTo>
                  <a:pt x="3620645" y="4645134"/>
                  <a:pt x="3608778" y="4676477"/>
                  <a:pt x="3596909" y="4707830"/>
                </a:cubicBezTo>
                <a:lnTo>
                  <a:pt x="3581749" y="4747418"/>
                </a:lnTo>
                <a:cubicBezTo>
                  <a:pt x="3554523" y="4819250"/>
                  <a:pt x="3531238" y="4892390"/>
                  <a:pt x="3510660" y="4966094"/>
                </a:cubicBezTo>
                <a:cubicBezTo>
                  <a:pt x="3748857" y="4678857"/>
                  <a:pt x="3755323" y="4300706"/>
                  <a:pt x="3757613" y="3936722"/>
                </a:cubicBezTo>
                <a:close/>
                <a:moveTo>
                  <a:pt x="1701387" y="3919232"/>
                </a:moveTo>
                <a:cubicBezTo>
                  <a:pt x="1507766" y="3912045"/>
                  <a:pt x="1320741" y="3989836"/>
                  <a:pt x="1136310" y="4068895"/>
                </a:cubicBezTo>
                <a:cubicBezTo>
                  <a:pt x="1350954" y="4017452"/>
                  <a:pt x="1568376" y="3970366"/>
                  <a:pt x="1784782" y="3927759"/>
                </a:cubicBezTo>
                <a:cubicBezTo>
                  <a:pt x="1756841" y="3923020"/>
                  <a:pt x="1729046" y="3920259"/>
                  <a:pt x="1701387" y="3919232"/>
                </a:cubicBezTo>
                <a:close/>
                <a:moveTo>
                  <a:pt x="3733405" y="3900089"/>
                </a:moveTo>
                <a:cubicBezTo>
                  <a:pt x="3597105" y="4216426"/>
                  <a:pt x="3490805" y="4541932"/>
                  <a:pt x="3500832" y="4885010"/>
                </a:cubicBezTo>
                <a:cubicBezTo>
                  <a:pt x="3516996" y="4834817"/>
                  <a:pt x="3533505" y="4785171"/>
                  <a:pt x="3552367" y="4735553"/>
                </a:cubicBezTo>
                <a:lnTo>
                  <a:pt x="3567525" y="4695966"/>
                </a:lnTo>
                <a:cubicBezTo>
                  <a:pt x="3579742" y="4665154"/>
                  <a:pt x="3591404" y="4634706"/>
                  <a:pt x="3602372" y="4603168"/>
                </a:cubicBezTo>
                <a:cubicBezTo>
                  <a:pt x="3647108" y="4471083"/>
                  <a:pt x="3666211" y="4329343"/>
                  <a:pt x="3684639" y="4192628"/>
                </a:cubicBezTo>
                <a:cubicBezTo>
                  <a:pt x="3697672" y="4096160"/>
                  <a:pt x="3710761" y="3997344"/>
                  <a:pt x="3733405" y="3900089"/>
                </a:cubicBezTo>
                <a:close/>
                <a:moveTo>
                  <a:pt x="2800959" y="3871054"/>
                </a:moveTo>
                <a:cubicBezTo>
                  <a:pt x="2809421" y="4100939"/>
                  <a:pt x="2907977" y="4306148"/>
                  <a:pt x="3026569" y="4520780"/>
                </a:cubicBezTo>
                <a:cubicBezTo>
                  <a:pt x="2979577" y="4399850"/>
                  <a:pt x="2933143" y="4278562"/>
                  <a:pt x="2889061" y="4157302"/>
                </a:cubicBezTo>
                <a:cubicBezTo>
                  <a:pt x="2854271" y="4061517"/>
                  <a:pt x="2821632" y="3966669"/>
                  <a:pt x="2800959" y="3871054"/>
                </a:cubicBezTo>
                <a:close/>
                <a:moveTo>
                  <a:pt x="2809929" y="3701307"/>
                </a:moveTo>
                <a:cubicBezTo>
                  <a:pt x="2809867" y="3703640"/>
                  <a:pt x="2809253" y="3706334"/>
                  <a:pt x="2809197" y="3708672"/>
                </a:cubicBezTo>
                <a:cubicBezTo>
                  <a:pt x="2816609" y="3854149"/>
                  <a:pt x="2864235" y="3999199"/>
                  <a:pt x="2918306" y="4147031"/>
                </a:cubicBezTo>
                <a:cubicBezTo>
                  <a:pt x="2966436" y="4279493"/>
                  <a:pt x="3017273" y="4412529"/>
                  <a:pt x="3068858" y="4544310"/>
                </a:cubicBezTo>
                <a:cubicBezTo>
                  <a:pt x="3069715" y="4408107"/>
                  <a:pt x="3008952" y="4266858"/>
                  <a:pt x="2968879" y="4144570"/>
                </a:cubicBezTo>
                <a:cubicBezTo>
                  <a:pt x="2919376" y="3995354"/>
                  <a:pt x="2865655" y="3848072"/>
                  <a:pt x="2809929" y="3701307"/>
                </a:cubicBezTo>
                <a:close/>
                <a:moveTo>
                  <a:pt x="1867196" y="3456584"/>
                </a:moveTo>
                <a:cubicBezTo>
                  <a:pt x="1939275" y="3608228"/>
                  <a:pt x="2036188" y="3758542"/>
                  <a:pt x="2183970" y="3826505"/>
                </a:cubicBezTo>
                <a:cubicBezTo>
                  <a:pt x="2092208" y="3686686"/>
                  <a:pt x="1989300" y="3564734"/>
                  <a:pt x="1867196" y="3456584"/>
                </a:cubicBezTo>
                <a:close/>
                <a:moveTo>
                  <a:pt x="2322880" y="3078533"/>
                </a:moveTo>
                <a:cubicBezTo>
                  <a:pt x="2314902" y="3134217"/>
                  <a:pt x="2306026" y="3189710"/>
                  <a:pt x="2295695" y="3245370"/>
                </a:cubicBezTo>
                <a:cubicBezTo>
                  <a:pt x="2262659" y="3421320"/>
                  <a:pt x="2225570" y="3586065"/>
                  <a:pt x="2268858" y="3758413"/>
                </a:cubicBezTo>
                <a:cubicBezTo>
                  <a:pt x="2273785" y="3680922"/>
                  <a:pt x="2284872" y="3603320"/>
                  <a:pt x="2295899" y="3528057"/>
                </a:cubicBezTo>
                <a:cubicBezTo>
                  <a:pt x="2310584" y="3430521"/>
                  <a:pt x="2325878" y="3330298"/>
                  <a:pt x="2326306" y="3231157"/>
                </a:cubicBezTo>
                <a:cubicBezTo>
                  <a:pt x="2326349" y="3202011"/>
                  <a:pt x="2325135" y="3172131"/>
                  <a:pt x="2324274" y="3142788"/>
                </a:cubicBezTo>
                <a:cubicBezTo>
                  <a:pt x="2323575" y="3121009"/>
                  <a:pt x="2323232" y="3099770"/>
                  <a:pt x="2322880" y="3078533"/>
                </a:cubicBezTo>
                <a:close/>
                <a:moveTo>
                  <a:pt x="912797" y="2896659"/>
                </a:moveTo>
                <a:cubicBezTo>
                  <a:pt x="987675" y="3038078"/>
                  <a:pt x="1077553" y="3173735"/>
                  <a:pt x="1167201" y="3304169"/>
                </a:cubicBezTo>
                <a:cubicBezTo>
                  <a:pt x="1258595" y="3437326"/>
                  <a:pt x="1353896" y="3600936"/>
                  <a:pt x="1503848" y="3675946"/>
                </a:cubicBezTo>
                <a:cubicBezTo>
                  <a:pt x="1443175" y="3621244"/>
                  <a:pt x="1397337" y="3553231"/>
                  <a:pt x="1353091" y="3486482"/>
                </a:cubicBezTo>
                <a:cubicBezTo>
                  <a:pt x="1348731" y="3480073"/>
                  <a:pt x="1344372" y="3473665"/>
                  <a:pt x="1340012" y="3467256"/>
                </a:cubicBezTo>
                <a:cubicBezTo>
                  <a:pt x="1259674" y="3347730"/>
                  <a:pt x="1172762" y="3230102"/>
                  <a:pt x="1089196" y="3116474"/>
                </a:cubicBezTo>
                <a:cubicBezTo>
                  <a:pt x="1048102" y="3060746"/>
                  <a:pt x="1005067" y="3003195"/>
                  <a:pt x="959418" y="2948853"/>
                </a:cubicBezTo>
                <a:cubicBezTo>
                  <a:pt x="944128" y="2931040"/>
                  <a:pt x="928639" y="2914119"/>
                  <a:pt x="912797" y="2896659"/>
                </a:cubicBezTo>
                <a:close/>
                <a:moveTo>
                  <a:pt x="2363420" y="2871730"/>
                </a:moveTo>
                <a:lnTo>
                  <a:pt x="2360107" y="2915231"/>
                </a:lnTo>
                <a:cubicBezTo>
                  <a:pt x="2356940" y="2960178"/>
                  <a:pt x="2353568" y="3006017"/>
                  <a:pt x="2353099" y="3051540"/>
                </a:cubicBezTo>
                <a:cubicBezTo>
                  <a:pt x="2352858" y="3081589"/>
                  <a:pt x="2354064" y="3111470"/>
                  <a:pt x="2354925" y="3140814"/>
                </a:cubicBezTo>
                <a:cubicBezTo>
                  <a:pt x="2356138" y="3170696"/>
                  <a:pt x="2357347" y="3200579"/>
                  <a:pt x="2357104" y="3230628"/>
                </a:cubicBezTo>
                <a:cubicBezTo>
                  <a:pt x="2356269" y="3331557"/>
                  <a:pt x="2341112" y="3433224"/>
                  <a:pt x="2326221" y="3531652"/>
                </a:cubicBezTo>
                <a:cubicBezTo>
                  <a:pt x="2315466" y="3603683"/>
                  <a:pt x="2304846" y="3677150"/>
                  <a:pt x="2299836" y="3750864"/>
                </a:cubicBezTo>
                <a:cubicBezTo>
                  <a:pt x="2315186" y="3724954"/>
                  <a:pt x="2331840" y="3697443"/>
                  <a:pt x="2346877" y="3662531"/>
                </a:cubicBezTo>
                <a:cubicBezTo>
                  <a:pt x="2459154" y="3406015"/>
                  <a:pt x="2424454" y="3133900"/>
                  <a:pt x="2363420" y="2871730"/>
                </a:cubicBezTo>
                <a:close/>
                <a:moveTo>
                  <a:pt x="912921" y="2850596"/>
                </a:moveTo>
                <a:cubicBezTo>
                  <a:pt x="936881" y="2875897"/>
                  <a:pt x="961194" y="2901731"/>
                  <a:pt x="983846" y="2928627"/>
                </a:cubicBezTo>
                <a:cubicBezTo>
                  <a:pt x="1029846" y="2983517"/>
                  <a:pt x="1073228" y="3041610"/>
                  <a:pt x="1114669" y="3097880"/>
                </a:cubicBezTo>
                <a:cubicBezTo>
                  <a:pt x="1199144" y="3211700"/>
                  <a:pt x="1286398" y="3329876"/>
                  <a:pt x="1366183" y="3449753"/>
                </a:cubicBezTo>
                <a:cubicBezTo>
                  <a:pt x="1370543" y="3456162"/>
                  <a:pt x="1374903" y="3462572"/>
                  <a:pt x="1379263" y="3468981"/>
                </a:cubicBezTo>
                <a:cubicBezTo>
                  <a:pt x="1414114" y="3521040"/>
                  <a:pt x="1450010" y="3574725"/>
                  <a:pt x="1492446" y="3620389"/>
                </a:cubicBezTo>
                <a:cubicBezTo>
                  <a:pt x="1379640" y="3316219"/>
                  <a:pt x="1197433" y="3014288"/>
                  <a:pt x="912921" y="2850596"/>
                </a:cubicBezTo>
                <a:close/>
                <a:moveTo>
                  <a:pt x="2386551" y="2642862"/>
                </a:moveTo>
                <a:cubicBezTo>
                  <a:pt x="2394776" y="2644690"/>
                  <a:pt x="2401148" y="2649859"/>
                  <a:pt x="2403741" y="2659697"/>
                </a:cubicBezTo>
                <a:cubicBezTo>
                  <a:pt x="2468949" y="2907705"/>
                  <a:pt x="2536818" y="3164740"/>
                  <a:pt x="2499078" y="3423399"/>
                </a:cubicBezTo>
                <a:cubicBezTo>
                  <a:pt x="2484124" y="3524170"/>
                  <a:pt x="2447241" y="3605244"/>
                  <a:pt x="2413232" y="3700562"/>
                </a:cubicBezTo>
                <a:cubicBezTo>
                  <a:pt x="2350039" y="3880472"/>
                  <a:pt x="2357716" y="4002022"/>
                  <a:pt x="2428424" y="4178295"/>
                </a:cubicBezTo>
                <a:cubicBezTo>
                  <a:pt x="2600434" y="4289020"/>
                  <a:pt x="2768104" y="4406341"/>
                  <a:pt x="2927779" y="4531843"/>
                </a:cubicBezTo>
                <a:cubicBezTo>
                  <a:pt x="2760215" y="4223610"/>
                  <a:pt x="2637267" y="3926696"/>
                  <a:pt x="2758380" y="3561061"/>
                </a:cubicBezTo>
                <a:cubicBezTo>
                  <a:pt x="2765639" y="3539559"/>
                  <a:pt x="2835782" y="3509255"/>
                  <a:pt x="2846610" y="3538353"/>
                </a:cubicBezTo>
                <a:cubicBezTo>
                  <a:pt x="2941134" y="3779872"/>
                  <a:pt x="3029996" y="4023472"/>
                  <a:pt x="3106063" y="4271430"/>
                </a:cubicBezTo>
                <a:cubicBezTo>
                  <a:pt x="3150638" y="4415363"/>
                  <a:pt x="3185704" y="4549296"/>
                  <a:pt x="3116136" y="4688819"/>
                </a:cubicBezTo>
                <a:cubicBezTo>
                  <a:pt x="3218309" y="4776757"/>
                  <a:pt x="3317100" y="4869157"/>
                  <a:pt x="3412872" y="4966558"/>
                </a:cubicBezTo>
                <a:cubicBezTo>
                  <a:pt x="3381456" y="4499967"/>
                  <a:pt x="3566630" y="4066538"/>
                  <a:pt x="3763612" y="3645474"/>
                </a:cubicBezTo>
                <a:cubicBezTo>
                  <a:pt x="3774538" y="3622394"/>
                  <a:pt x="3852109" y="3598841"/>
                  <a:pt x="3850165" y="3638405"/>
                </a:cubicBezTo>
                <a:cubicBezTo>
                  <a:pt x="3828358" y="4125233"/>
                  <a:pt x="3904636" y="4676562"/>
                  <a:pt x="3515311" y="5051260"/>
                </a:cubicBezTo>
                <a:cubicBezTo>
                  <a:pt x="3511789" y="5054277"/>
                  <a:pt x="3506819" y="5057456"/>
                  <a:pt x="3501147" y="5059552"/>
                </a:cubicBezTo>
                <a:cubicBezTo>
                  <a:pt x="3601520" y="5167803"/>
                  <a:pt x="3698516" y="5280511"/>
                  <a:pt x="3790420" y="5401078"/>
                </a:cubicBezTo>
                <a:cubicBezTo>
                  <a:pt x="3946901" y="5606795"/>
                  <a:pt x="4090825" y="5822089"/>
                  <a:pt x="4221141" y="6045312"/>
                </a:cubicBezTo>
                <a:cubicBezTo>
                  <a:pt x="4260726" y="5923422"/>
                  <a:pt x="4276533" y="5789920"/>
                  <a:pt x="4326825" y="5681109"/>
                </a:cubicBezTo>
                <a:cubicBezTo>
                  <a:pt x="4326185" y="5677682"/>
                  <a:pt x="4325759" y="5673360"/>
                  <a:pt x="4325127" y="5669934"/>
                </a:cubicBezTo>
                <a:cubicBezTo>
                  <a:pt x="4319106" y="5671483"/>
                  <a:pt x="4312744" y="5672486"/>
                  <a:pt x="4309144" y="5671723"/>
                </a:cubicBezTo>
                <a:cubicBezTo>
                  <a:pt x="3975286" y="5608574"/>
                  <a:pt x="3989836" y="4983823"/>
                  <a:pt x="3974946" y="4736592"/>
                </a:cubicBezTo>
                <a:cubicBezTo>
                  <a:pt x="3973555" y="4713728"/>
                  <a:pt x="4046476" y="4687776"/>
                  <a:pt x="4060171" y="4704317"/>
                </a:cubicBezTo>
                <a:cubicBezTo>
                  <a:pt x="4248204" y="4928943"/>
                  <a:pt x="4331788" y="5187422"/>
                  <a:pt x="4383942" y="5463703"/>
                </a:cubicBezTo>
                <a:cubicBezTo>
                  <a:pt x="4445404" y="5353500"/>
                  <a:pt x="4548377" y="5250086"/>
                  <a:pt x="4654905" y="5156948"/>
                </a:cubicBezTo>
                <a:lnTo>
                  <a:pt x="4724400" y="5098975"/>
                </a:lnTo>
                <a:lnTo>
                  <a:pt x="4724400" y="5160063"/>
                </a:lnTo>
                <a:lnTo>
                  <a:pt x="4687505" y="5191181"/>
                </a:lnTo>
                <a:cubicBezTo>
                  <a:pt x="4588452" y="5282318"/>
                  <a:pt x="4497898" y="5385071"/>
                  <a:pt x="4451303" y="5491132"/>
                </a:cubicBezTo>
                <a:cubicBezTo>
                  <a:pt x="4493091" y="5426848"/>
                  <a:pt x="4544370" y="5370101"/>
                  <a:pt x="4599954" y="5317498"/>
                </a:cubicBezTo>
                <a:lnTo>
                  <a:pt x="4724400" y="5211392"/>
                </a:lnTo>
                <a:lnTo>
                  <a:pt x="4724400" y="5251559"/>
                </a:lnTo>
                <a:lnTo>
                  <a:pt x="4619898" y="5340764"/>
                </a:lnTo>
                <a:cubicBezTo>
                  <a:pt x="4564729" y="5393102"/>
                  <a:pt x="4514142" y="5449408"/>
                  <a:pt x="4473735" y="5512809"/>
                </a:cubicBezTo>
                <a:cubicBezTo>
                  <a:pt x="4457482" y="5538523"/>
                  <a:pt x="4443385" y="5565169"/>
                  <a:pt x="4430539" y="5592553"/>
                </a:cubicBezTo>
                <a:cubicBezTo>
                  <a:pt x="4478314" y="5558922"/>
                  <a:pt x="4525254" y="5522778"/>
                  <a:pt x="4569759" y="5482816"/>
                </a:cubicBezTo>
                <a:lnTo>
                  <a:pt x="4724400" y="5330891"/>
                </a:lnTo>
                <a:lnTo>
                  <a:pt x="4724400" y="5402912"/>
                </a:lnTo>
                <a:lnTo>
                  <a:pt x="4586888" y="5533939"/>
                </a:lnTo>
                <a:cubicBezTo>
                  <a:pt x="4539970" y="5576210"/>
                  <a:pt x="4452025" y="5622495"/>
                  <a:pt x="4413377" y="5674040"/>
                </a:cubicBezTo>
                <a:cubicBezTo>
                  <a:pt x="4412828" y="5674391"/>
                  <a:pt x="4412623" y="5675288"/>
                  <a:pt x="4412066" y="5675644"/>
                </a:cubicBezTo>
                <a:cubicBezTo>
                  <a:pt x="4409999" y="5678494"/>
                  <a:pt x="4407586" y="5680803"/>
                  <a:pt x="4406074" y="5683306"/>
                </a:cubicBezTo>
                <a:cubicBezTo>
                  <a:pt x="4338963" y="5791374"/>
                  <a:pt x="4334247" y="5992131"/>
                  <a:pt x="4271008" y="6118417"/>
                </a:cubicBezTo>
                <a:cubicBezTo>
                  <a:pt x="4270042" y="6120562"/>
                  <a:pt x="4267634" y="6122876"/>
                  <a:pt x="4265220" y="6125184"/>
                </a:cubicBezTo>
                <a:cubicBezTo>
                  <a:pt x="4388620" y="6344593"/>
                  <a:pt x="4497559" y="6571523"/>
                  <a:pt x="4590463" y="6805045"/>
                </a:cubicBezTo>
                <a:lnTo>
                  <a:pt x="4610122" y="6857999"/>
                </a:lnTo>
                <a:lnTo>
                  <a:pt x="4513231" y="6857999"/>
                </a:lnTo>
                <a:lnTo>
                  <a:pt x="4374770" y="6532596"/>
                </a:lnTo>
                <a:lnTo>
                  <a:pt x="4339518" y="6461642"/>
                </a:lnTo>
                <a:cubicBezTo>
                  <a:pt x="4208274" y="6190726"/>
                  <a:pt x="4055763" y="5930353"/>
                  <a:pt x="3884810" y="5682534"/>
                </a:cubicBezTo>
                <a:cubicBezTo>
                  <a:pt x="3881554" y="5682314"/>
                  <a:pt x="3878648" y="5682642"/>
                  <a:pt x="3876498" y="5681717"/>
                </a:cubicBezTo>
                <a:cubicBezTo>
                  <a:pt x="3679284" y="5607050"/>
                  <a:pt x="3473354" y="5574737"/>
                  <a:pt x="3263209" y="5585749"/>
                </a:cubicBezTo>
                <a:cubicBezTo>
                  <a:pt x="3258445" y="5588034"/>
                  <a:pt x="3252566" y="5591021"/>
                  <a:pt x="3245450" y="5593271"/>
                </a:cubicBezTo>
                <a:cubicBezTo>
                  <a:pt x="2832970" y="5732161"/>
                  <a:pt x="2378174" y="5640588"/>
                  <a:pt x="1952592" y="5692050"/>
                </a:cubicBezTo>
                <a:cubicBezTo>
                  <a:pt x="1937512" y="5694029"/>
                  <a:pt x="1912708" y="5686903"/>
                  <a:pt x="1936466" y="5671708"/>
                </a:cubicBezTo>
                <a:cubicBezTo>
                  <a:pt x="2343705" y="5415077"/>
                  <a:pt x="2802129" y="5333413"/>
                  <a:pt x="3244709" y="5538562"/>
                </a:cubicBezTo>
                <a:cubicBezTo>
                  <a:pt x="3441959" y="5522006"/>
                  <a:pt x="3636288" y="5541041"/>
                  <a:pt x="3823886" y="5595804"/>
                </a:cubicBezTo>
                <a:cubicBezTo>
                  <a:pt x="3786337" y="5543176"/>
                  <a:pt x="3748232" y="5490905"/>
                  <a:pt x="3709024" y="5439340"/>
                </a:cubicBezTo>
                <a:cubicBezTo>
                  <a:pt x="3551844" y="5232532"/>
                  <a:pt x="3380544" y="5046247"/>
                  <a:pt x="3198362" y="4874588"/>
                </a:cubicBezTo>
                <a:cubicBezTo>
                  <a:pt x="3191800" y="4876493"/>
                  <a:pt x="3185778" y="4878043"/>
                  <a:pt x="3179417" y="4879047"/>
                </a:cubicBezTo>
                <a:cubicBezTo>
                  <a:pt x="3002241" y="4937947"/>
                  <a:pt x="2827252" y="4989315"/>
                  <a:pt x="2639496" y="4989072"/>
                </a:cubicBezTo>
                <a:cubicBezTo>
                  <a:pt x="2416792" y="4988955"/>
                  <a:pt x="2191177" y="4947776"/>
                  <a:pt x="1972353" y="4909921"/>
                </a:cubicBezTo>
                <a:cubicBezTo>
                  <a:pt x="1940984" y="4904693"/>
                  <a:pt x="1996456" y="4874580"/>
                  <a:pt x="2002679" y="4872131"/>
                </a:cubicBezTo>
                <a:cubicBezTo>
                  <a:pt x="2309478" y="4772480"/>
                  <a:pt x="2760385" y="4680296"/>
                  <a:pt x="3097424" y="4781269"/>
                </a:cubicBezTo>
                <a:cubicBezTo>
                  <a:pt x="2895349" y="4601638"/>
                  <a:pt x="2680528" y="4438593"/>
                  <a:pt x="2454890" y="4287833"/>
                </a:cubicBezTo>
                <a:cubicBezTo>
                  <a:pt x="2454338" y="4288186"/>
                  <a:pt x="2453432" y="4287993"/>
                  <a:pt x="2452881" y="4288346"/>
                </a:cubicBezTo>
                <a:cubicBezTo>
                  <a:pt x="2451433" y="4288508"/>
                  <a:pt x="2449426" y="4289026"/>
                  <a:pt x="2448527" y="4288836"/>
                </a:cubicBezTo>
                <a:cubicBezTo>
                  <a:pt x="2435306" y="4288860"/>
                  <a:pt x="2328295" y="4364971"/>
                  <a:pt x="2323525" y="4367248"/>
                </a:cubicBezTo>
                <a:cubicBezTo>
                  <a:pt x="2239575" y="4406384"/>
                  <a:pt x="2150175" y="4432133"/>
                  <a:pt x="2060764" y="4451767"/>
                </a:cubicBezTo>
                <a:cubicBezTo>
                  <a:pt x="1760632" y="4518029"/>
                  <a:pt x="1460022" y="4526349"/>
                  <a:pt x="1162250" y="4613329"/>
                </a:cubicBezTo>
                <a:cubicBezTo>
                  <a:pt x="1141991" y="4619390"/>
                  <a:pt x="1086625" y="4618011"/>
                  <a:pt x="1132639" y="4596243"/>
                </a:cubicBezTo>
                <a:cubicBezTo>
                  <a:pt x="1461250" y="4438196"/>
                  <a:pt x="1900100" y="4136057"/>
                  <a:pt x="2293970" y="4182283"/>
                </a:cubicBezTo>
                <a:cubicBezTo>
                  <a:pt x="2166077" y="4101602"/>
                  <a:pt x="2034669" y="4023929"/>
                  <a:pt x="1900637" y="3949470"/>
                </a:cubicBezTo>
                <a:cubicBezTo>
                  <a:pt x="1896077" y="3950852"/>
                  <a:pt x="1891168" y="3951697"/>
                  <a:pt x="1887014" y="3951288"/>
                </a:cubicBezTo>
                <a:cubicBezTo>
                  <a:pt x="1578066" y="4112095"/>
                  <a:pt x="1243908" y="4184792"/>
                  <a:pt x="896751" y="4159267"/>
                </a:cubicBezTo>
                <a:cubicBezTo>
                  <a:pt x="855005" y="4156073"/>
                  <a:pt x="905428" y="4125362"/>
                  <a:pt x="918967" y="4119760"/>
                </a:cubicBezTo>
                <a:cubicBezTo>
                  <a:pt x="1194342" y="4017222"/>
                  <a:pt x="1471034" y="3857115"/>
                  <a:pt x="1764113" y="3873539"/>
                </a:cubicBezTo>
                <a:cubicBezTo>
                  <a:pt x="1695196" y="3836374"/>
                  <a:pt x="1625724" y="3799562"/>
                  <a:pt x="1555701" y="3763109"/>
                </a:cubicBezTo>
                <a:cubicBezTo>
                  <a:pt x="1550645" y="3762512"/>
                  <a:pt x="1546699" y="3761207"/>
                  <a:pt x="1542956" y="3758998"/>
                </a:cubicBezTo>
                <a:cubicBezTo>
                  <a:pt x="1350426" y="3719652"/>
                  <a:pt x="1247288" y="3571783"/>
                  <a:pt x="1136724" y="3417171"/>
                </a:cubicBezTo>
                <a:cubicBezTo>
                  <a:pt x="993337" y="3216099"/>
                  <a:pt x="846020" y="2999153"/>
                  <a:pt x="750977" y="2770227"/>
                </a:cubicBezTo>
                <a:cubicBezTo>
                  <a:pt x="747611" y="2762227"/>
                  <a:pt x="749771" y="2755481"/>
                  <a:pt x="755174" y="2749954"/>
                </a:cubicBezTo>
                <a:cubicBezTo>
                  <a:pt x="771390" y="2733370"/>
                  <a:pt x="816824" y="2727735"/>
                  <a:pt x="830023" y="2731935"/>
                </a:cubicBezTo>
                <a:cubicBezTo>
                  <a:pt x="1258787" y="2883841"/>
                  <a:pt x="1497280" y="3311498"/>
                  <a:pt x="1623018" y="3716225"/>
                </a:cubicBezTo>
                <a:cubicBezTo>
                  <a:pt x="1853470" y="3835548"/>
                  <a:pt x="2078531" y="3959850"/>
                  <a:pt x="2294841" y="4093587"/>
                </a:cubicBezTo>
                <a:cubicBezTo>
                  <a:pt x="2272291" y="4035197"/>
                  <a:pt x="2253055" y="3974696"/>
                  <a:pt x="2250226" y="3916719"/>
                </a:cubicBezTo>
                <a:cubicBezTo>
                  <a:pt x="2248779" y="3916883"/>
                  <a:pt x="2246771" y="3917401"/>
                  <a:pt x="2245523" y="3916663"/>
                </a:cubicBezTo>
                <a:cubicBezTo>
                  <a:pt x="1951808" y="3876118"/>
                  <a:pt x="1808968" y="3571232"/>
                  <a:pt x="1707994" y="3326950"/>
                </a:cubicBezTo>
                <a:cubicBezTo>
                  <a:pt x="1694877" y="3295477"/>
                  <a:pt x="1766980" y="3273123"/>
                  <a:pt x="1786341" y="3287566"/>
                </a:cubicBezTo>
                <a:cubicBezTo>
                  <a:pt x="1929395" y="3390749"/>
                  <a:pt x="2051663" y="3506453"/>
                  <a:pt x="2158071" y="3639960"/>
                </a:cubicBezTo>
                <a:cubicBezTo>
                  <a:pt x="2154892" y="3540061"/>
                  <a:pt x="2170197" y="3439839"/>
                  <a:pt x="2189281" y="3333361"/>
                </a:cubicBezTo>
                <a:cubicBezTo>
                  <a:pt x="2229372" y="3116116"/>
                  <a:pt x="2246120" y="2891570"/>
                  <a:pt x="2314466" y="2680771"/>
                </a:cubicBezTo>
                <a:cubicBezTo>
                  <a:pt x="2320529" y="2661952"/>
                  <a:pt x="2361878" y="2637374"/>
                  <a:pt x="2386551" y="2642862"/>
                </a:cubicBezTo>
                <a:close/>
                <a:moveTo>
                  <a:pt x="3646699" y="2390555"/>
                </a:moveTo>
                <a:lnTo>
                  <a:pt x="3645773" y="2392739"/>
                </a:lnTo>
                <a:lnTo>
                  <a:pt x="3649597" y="2394358"/>
                </a:lnTo>
                <a:cubicBezTo>
                  <a:pt x="3648733" y="2393349"/>
                  <a:pt x="3647874" y="2392343"/>
                  <a:pt x="3646699" y="2390555"/>
                </a:cubicBezTo>
                <a:close/>
                <a:moveTo>
                  <a:pt x="3038676" y="2118977"/>
                </a:moveTo>
                <a:cubicBezTo>
                  <a:pt x="3042950" y="2257918"/>
                  <a:pt x="3002907" y="2393544"/>
                  <a:pt x="2963942" y="2525128"/>
                </a:cubicBezTo>
                <a:cubicBezTo>
                  <a:pt x="2949902" y="2571972"/>
                  <a:pt x="2935948" y="2620144"/>
                  <a:pt x="2923775" y="2667145"/>
                </a:cubicBezTo>
                <a:cubicBezTo>
                  <a:pt x="2909690" y="2721696"/>
                  <a:pt x="2898881" y="2777642"/>
                  <a:pt x="2887447" y="2832031"/>
                </a:cubicBezTo>
                <a:lnTo>
                  <a:pt x="2868480" y="2927011"/>
                </a:lnTo>
                <a:cubicBezTo>
                  <a:pt x="2882036" y="2893472"/>
                  <a:pt x="2900043" y="2846374"/>
                  <a:pt x="2921794" y="2782834"/>
                </a:cubicBezTo>
                <a:cubicBezTo>
                  <a:pt x="2980827" y="2611467"/>
                  <a:pt x="3079367" y="2325483"/>
                  <a:pt x="3038676" y="2118977"/>
                </a:cubicBezTo>
                <a:close/>
                <a:moveTo>
                  <a:pt x="4070579" y="2090376"/>
                </a:moveTo>
                <a:cubicBezTo>
                  <a:pt x="4084637" y="2136248"/>
                  <a:pt x="4098150" y="2181883"/>
                  <a:pt x="4109879" y="2228695"/>
                </a:cubicBezTo>
                <a:lnTo>
                  <a:pt x="4119154" y="2266098"/>
                </a:lnTo>
                <a:cubicBezTo>
                  <a:pt x="4126056" y="2295423"/>
                  <a:pt x="4133187" y="2324193"/>
                  <a:pt x="4141411" y="2353427"/>
                </a:cubicBezTo>
                <a:cubicBezTo>
                  <a:pt x="4176749" y="2475257"/>
                  <a:pt x="4236423" y="2591295"/>
                  <a:pt x="4293979" y="2703223"/>
                </a:cubicBezTo>
                <a:cubicBezTo>
                  <a:pt x="4334570" y="2782214"/>
                  <a:pt x="4376344" y="2862994"/>
                  <a:pt x="4410111" y="2947465"/>
                </a:cubicBezTo>
                <a:cubicBezTo>
                  <a:pt x="4347417" y="2640863"/>
                  <a:pt x="4257356" y="2342636"/>
                  <a:pt x="4070579" y="2090376"/>
                </a:cubicBezTo>
                <a:close/>
                <a:moveTo>
                  <a:pt x="4020821" y="2034549"/>
                </a:moveTo>
                <a:cubicBezTo>
                  <a:pt x="3991634" y="2371132"/>
                  <a:pt x="4184325" y="2658088"/>
                  <a:pt x="4372756" y="2932293"/>
                </a:cubicBezTo>
                <a:cubicBezTo>
                  <a:pt x="4341528" y="2858555"/>
                  <a:pt x="4305088" y="2786473"/>
                  <a:pt x="4268731" y="2715710"/>
                </a:cubicBezTo>
                <a:cubicBezTo>
                  <a:pt x="4210547" y="2602235"/>
                  <a:pt x="4150011" y="2485181"/>
                  <a:pt x="4113960" y="2360474"/>
                </a:cubicBezTo>
                <a:cubicBezTo>
                  <a:pt x="4105734" y="2331239"/>
                  <a:pt x="4098289" y="2301693"/>
                  <a:pt x="4090842" y="2272139"/>
                </a:cubicBezTo>
                <a:lnTo>
                  <a:pt x="4081569" y="2234734"/>
                </a:lnTo>
                <a:cubicBezTo>
                  <a:pt x="4064530" y="2167007"/>
                  <a:pt x="4043843" y="2100302"/>
                  <a:pt x="4020821" y="2034549"/>
                </a:cubicBezTo>
                <a:close/>
                <a:moveTo>
                  <a:pt x="3001316" y="2032338"/>
                </a:moveTo>
                <a:cubicBezTo>
                  <a:pt x="2982933" y="2081859"/>
                  <a:pt x="2966493" y="2132840"/>
                  <a:pt x="2953880" y="2185446"/>
                </a:cubicBezTo>
                <a:cubicBezTo>
                  <a:pt x="2921068" y="2317695"/>
                  <a:pt x="2906505" y="2457032"/>
                  <a:pt x="2883664" y="2591574"/>
                </a:cubicBezTo>
                <a:cubicBezTo>
                  <a:pt x="2864755" y="2700098"/>
                  <a:pt x="2813661" y="2959166"/>
                  <a:pt x="2826885" y="2991809"/>
                </a:cubicBezTo>
                <a:lnTo>
                  <a:pt x="2860250" y="2826310"/>
                </a:lnTo>
                <a:cubicBezTo>
                  <a:pt x="2871141" y="2771690"/>
                  <a:pt x="2882731" y="2715434"/>
                  <a:pt x="2896499" y="2660098"/>
                </a:cubicBezTo>
                <a:cubicBezTo>
                  <a:pt x="2908585" y="2611783"/>
                  <a:pt x="2923082" y="2563843"/>
                  <a:pt x="2937125" y="2516991"/>
                </a:cubicBezTo>
                <a:cubicBezTo>
                  <a:pt x="2975863" y="2385961"/>
                  <a:pt x="3015900" y="2250332"/>
                  <a:pt x="3010471" y="2114122"/>
                </a:cubicBezTo>
                <a:cubicBezTo>
                  <a:pt x="3009267" y="2086568"/>
                  <a:pt x="3005955" y="2059413"/>
                  <a:pt x="3001316" y="2032338"/>
                </a:cubicBezTo>
                <a:close/>
                <a:moveTo>
                  <a:pt x="3105532" y="1991479"/>
                </a:moveTo>
                <a:cubicBezTo>
                  <a:pt x="3254427" y="2144650"/>
                  <a:pt x="3409943" y="2280670"/>
                  <a:pt x="3599280" y="2371770"/>
                </a:cubicBezTo>
                <a:cubicBezTo>
                  <a:pt x="3463064" y="2234271"/>
                  <a:pt x="3300266" y="2088089"/>
                  <a:pt x="3105532" y="1991479"/>
                </a:cubicBezTo>
                <a:close/>
                <a:moveTo>
                  <a:pt x="3111169" y="1962963"/>
                </a:moveTo>
                <a:cubicBezTo>
                  <a:pt x="3306049" y="2057701"/>
                  <a:pt x="3468685" y="2201237"/>
                  <a:pt x="3606223" y="2338658"/>
                </a:cubicBezTo>
                <a:cubicBezTo>
                  <a:pt x="3470641" y="2169232"/>
                  <a:pt x="3285027" y="1968969"/>
                  <a:pt x="3111169" y="1962963"/>
                </a:cubicBezTo>
                <a:close/>
                <a:moveTo>
                  <a:pt x="2050698" y="1338235"/>
                </a:moveTo>
                <a:cubicBezTo>
                  <a:pt x="2064377" y="1651120"/>
                  <a:pt x="2209927" y="1999242"/>
                  <a:pt x="2370409" y="2272553"/>
                </a:cubicBezTo>
                <a:cubicBezTo>
                  <a:pt x="2357712" y="2235634"/>
                  <a:pt x="2347580" y="2197225"/>
                  <a:pt x="2338306" y="2159819"/>
                </a:cubicBezTo>
                <a:lnTo>
                  <a:pt x="2334023" y="2142555"/>
                </a:lnTo>
                <a:cubicBezTo>
                  <a:pt x="2289026" y="1964482"/>
                  <a:pt x="2230790" y="1787247"/>
                  <a:pt x="2161071" y="1617375"/>
                </a:cubicBezTo>
                <a:cubicBezTo>
                  <a:pt x="2150764" y="1593060"/>
                  <a:pt x="2141003" y="1568967"/>
                  <a:pt x="2130699" y="1544643"/>
                </a:cubicBezTo>
                <a:cubicBezTo>
                  <a:pt x="2102533" y="1477354"/>
                  <a:pt x="2073739" y="1408510"/>
                  <a:pt x="2050698" y="1338235"/>
                </a:cubicBezTo>
                <a:close/>
                <a:moveTo>
                  <a:pt x="2060478" y="1278636"/>
                </a:moveTo>
                <a:cubicBezTo>
                  <a:pt x="2085382" y="1365794"/>
                  <a:pt x="2121337" y="1451189"/>
                  <a:pt x="2156346" y="1534260"/>
                </a:cubicBezTo>
                <a:lnTo>
                  <a:pt x="2187258" y="1607218"/>
                </a:lnTo>
                <a:cubicBezTo>
                  <a:pt x="2256583" y="1774989"/>
                  <a:pt x="2314102" y="1949347"/>
                  <a:pt x="2358704" y="2125320"/>
                </a:cubicBezTo>
                <a:cubicBezTo>
                  <a:pt x="2326696" y="1963695"/>
                  <a:pt x="2286060" y="1804203"/>
                  <a:pt x="2233598" y="1646797"/>
                </a:cubicBezTo>
                <a:cubicBezTo>
                  <a:pt x="2188082" y="1511000"/>
                  <a:pt x="2118450" y="1397178"/>
                  <a:pt x="2060478" y="1278636"/>
                </a:cubicBezTo>
                <a:close/>
                <a:moveTo>
                  <a:pt x="1974152" y="1245311"/>
                </a:moveTo>
                <a:cubicBezTo>
                  <a:pt x="1899849" y="1271794"/>
                  <a:pt x="1845607" y="1329954"/>
                  <a:pt x="1811379" y="1406236"/>
                </a:cubicBezTo>
                <a:cubicBezTo>
                  <a:pt x="1793417" y="1445630"/>
                  <a:pt x="1774985" y="1502850"/>
                  <a:pt x="1767940" y="1546869"/>
                </a:cubicBezTo>
                <a:cubicBezTo>
                  <a:pt x="1756267" y="1618535"/>
                  <a:pt x="1762401" y="1614698"/>
                  <a:pt x="1796474" y="1557016"/>
                </a:cubicBezTo>
                <a:cubicBezTo>
                  <a:pt x="1857987" y="1454296"/>
                  <a:pt x="1917005" y="1349880"/>
                  <a:pt x="1974152" y="1245311"/>
                </a:cubicBezTo>
                <a:close/>
                <a:moveTo>
                  <a:pt x="4681531" y="959050"/>
                </a:moveTo>
                <a:cubicBezTo>
                  <a:pt x="4667665" y="975072"/>
                  <a:pt x="4653801" y="991089"/>
                  <a:pt x="4638064" y="1006960"/>
                </a:cubicBezTo>
                <a:cubicBezTo>
                  <a:pt x="4572574" y="1071943"/>
                  <a:pt x="4498932" y="1125748"/>
                  <a:pt x="4415502" y="1184424"/>
                </a:cubicBezTo>
                <a:cubicBezTo>
                  <a:pt x="4354739" y="1227583"/>
                  <a:pt x="4278681" y="1281016"/>
                  <a:pt x="4197574" y="1317493"/>
                </a:cubicBezTo>
                <a:cubicBezTo>
                  <a:pt x="4173020" y="1328342"/>
                  <a:pt x="4148153" y="1338416"/>
                  <a:pt x="4122737" y="1348256"/>
                </a:cubicBezTo>
                <a:cubicBezTo>
                  <a:pt x="4088783" y="1361567"/>
                  <a:pt x="4056139" y="1374791"/>
                  <a:pt x="4024988" y="1390573"/>
                </a:cubicBezTo>
                <a:cubicBezTo>
                  <a:pt x="4165369" y="1358579"/>
                  <a:pt x="4302892" y="1298342"/>
                  <a:pt x="4421265" y="1220988"/>
                </a:cubicBezTo>
                <a:cubicBezTo>
                  <a:pt x="4516666" y="1158366"/>
                  <a:pt x="4617535" y="1064584"/>
                  <a:pt x="4681531" y="959050"/>
                </a:cubicBezTo>
                <a:close/>
                <a:moveTo>
                  <a:pt x="4722484" y="854709"/>
                </a:moveTo>
                <a:cubicBezTo>
                  <a:pt x="4713724" y="863235"/>
                  <a:pt x="4704652" y="870980"/>
                  <a:pt x="4695347" y="879275"/>
                </a:cubicBezTo>
                <a:cubicBezTo>
                  <a:pt x="4560726" y="998039"/>
                  <a:pt x="4415771" y="1121443"/>
                  <a:pt x="4253878" y="1216434"/>
                </a:cubicBezTo>
                <a:lnTo>
                  <a:pt x="4213112" y="1239730"/>
                </a:lnTo>
                <a:cubicBezTo>
                  <a:pt x="4152620" y="1274640"/>
                  <a:pt x="4090577" y="1310180"/>
                  <a:pt x="4037747" y="1352837"/>
                </a:cubicBezTo>
                <a:cubicBezTo>
                  <a:pt x="4062533" y="1341442"/>
                  <a:pt x="4087944" y="1331600"/>
                  <a:pt x="4113362" y="1321759"/>
                </a:cubicBezTo>
                <a:cubicBezTo>
                  <a:pt x="4137990" y="1312227"/>
                  <a:pt x="4162627" y="1302697"/>
                  <a:pt x="4186634" y="1291618"/>
                </a:cubicBezTo>
                <a:cubicBezTo>
                  <a:pt x="4265418" y="1256083"/>
                  <a:pt x="4339921" y="1203284"/>
                  <a:pt x="4399674" y="1160983"/>
                </a:cubicBezTo>
                <a:cubicBezTo>
                  <a:pt x="4481551" y="1102940"/>
                  <a:pt x="4554724" y="1050225"/>
                  <a:pt x="4618435" y="986418"/>
                </a:cubicBezTo>
                <a:cubicBezTo>
                  <a:pt x="4660678" y="944429"/>
                  <a:pt x="4695591" y="899980"/>
                  <a:pt x="4722484" y="854709"/>
                </a:cubicBezTo>
                <a:close/>
                <a:moveTo>
                  <a:pt x="1456504" y="777000"/>
                </a:moveTo>
                <a:cubicBezTo>
                  <a:pt x="1456064" y="782606"/>
                  <a:pt x="1455073" y="787979"/>
                  <a:pt x="1454399" y="794136"/>
                </a:cubicBezTo>
                <a:cubicBezTo>
                  <a:pt x="1451982" y="810498"/>
                  <a:pt x="1450340" y="826538"/>
                  <a:pt x="1448466" y="843129"/>
                </a:cubicBezTo>
                <a:cubicBezTo>
                  <a:pt x="1443098" y="896870"/>
                  <a:pt x="1442326" y="951907"/>
                  <a:pt x="1442252" y="1005313"/>
                </a:cubicBezTo>
                <a:cubicBezTo>
                  <a:pt x="1440336" y="1206014"/>
                  <a:pt x="1438833" y="1413328"/>
                  <a:pt x="1469382" y="1614896"/>
                </a:cubicBezTo>
                <a:lnTo>
                  <a:pt x="1472106" y="1632791"/>
                </a:lnTo>
                <a:lnTo>
                  <a:pt x="1479091" y="1680170"/>
                </a:lnTo>
                <a:cubicBezTo>
                  <a:pt x="1479741" y="1669501"/>
                  <a:pt x="1479617" y="1659149"/>
                  <a:pt x="1480043" y="1649028"/>
                </a:cubicBezTo>
                <a:cubicBezTo>
                  <a:pt x="1483046" y="1394060"/>
                  <a:pt x="1486555" y="1130296"/>
                  <a:pt x="1464087" y="871628"/>
                </a:cubicBezTo>
                <a:lnTo>
                  <a:pt x="1462204" y="850229"/>
                </a:lnTo>
                <a:cubicBezTo>
                  <a:pt x="1460150" y="826182"/>
                  <a:pt x="1458096" y="802134"/>
                  <a:pt x="1456504" y="777000"/>
                </a:cubicBezTo>
                <a:close/>
                <a:moveTo>
                  <a:pt x="1483619" y="764662"/>
                </a:moveTo>
                <a:cubicBezTo>
                  <a:pt x="1484834" y="792211"/>
                  <a:pt x="1487677" y="820458"/>
                  <a:pt x="1489670" y="847698"/>
                </a:cubicBezTo>
                <a:lnTo>
                  <a:pt x="1491553" y="869097"/>
                </a:lnTo>
                <a:cubicBezTo>
                  <a:pt x="1513754" y="1119277"/>
                  <a:pt x="1511208" y="1373147"/>
                  <a:pt x="1508481" y="1619865"/>
                </a:cubicBezTo>
                <a:cubicBezTo>
                  <a:pt x="1576046" y="1335574"/>
                  <a:pt x="1567527" y="1045475"/>
                  <a:pt x="1483619" y="764662"/>
                </a:cubicBezTo>
                <a:close/>
                <a:moveTo>
                  <a:pt x="1430481" y="630137"/>
                </a:moveTo>
                <a:cubicBezTo>
                  <a:pt x="1267590" y="940376"/>
                  <a:pt x="1333252" y="1302315"/>
                  <a:pt x="1442495" y="1626691"/>
                </a:cubicBezTo>
                <a:lnTo>
                  <a:pt x="1441222" y="1619067"/>
                </a:lnTo>
                <a:cubicBezTo>
                  <a:pt x="1410273" y="1415398"/>
                  <a:pt x="1411692" y="1206762"/>
                  <a:pt x="1414069" y="1004967"/>
                </a:cubicBezTo>
                <a:cubicBezTo>
                  <a:pt x="1414375" y="951016"/>
                  <a:pt x="1414834" y="895204"/>
                  <a:pt x="1420665" y="840369"/>
                </a:cubicBezTo>
                <a:cubicBezTo>
                  <a:pt x="1422537" y="823783"/>
                  <a:pt x="1424411" y="807192"/>
                  <a:pt x="1426829" y="790831"/>
                </a:cubicBezTo>
                <a:cubicBezTo>
                  <a:pt x="1433522" y="737010"/>
                  <a:pt x="1440125" y="681866"/>
                  <a:pt x="1430481" y="630137"/>
                </a:cubicBezTo>
                <a:close/>
                <a:moveTo>
                  <a:pt x="4023796" y="623931"/>
                </a:moveTo>
                <a:cubicBezTo>
                  <a:pt x="3998086" y="637515"/>
                  <a:pt x="3972609" y="650546"/>
                  <a:pt x="3945729" y="662344"/>
                </a:cubicBezTo>
                <a:cubicBezTo>
                  <a:pt x="3801060" y="727282"/>
                  <a:pt x="3645502" y="758642"/>
                  <a:pt x="3498947" y="818916"/>
                </a:cubicBezTo>
                <a:cubicBezTo>
                  <a:pt x="3325974" y="889896"/>
                  <a:pt x="3184420" y="1008307"/>
                  <a:pt x="3031283" y="1111507"/>
                </a:cubicBezTo>
                <a:cubicBezTo>
                  <a:pt x="3091555" y="1098395"/>
                  <a:pt x="3148558" y="1067158"/>
                  <a:pt x="3203692" y="1035777"/>
                </a:cubicBezTo>
                <a:lnTo>
                  <a:pt x="3218294" y="1027151"/>
                </a:lnTo>
                <a:cubicBezTo>
                  <a:pt x="3353948" y="950027"/>
                  <a:pt x="3497672" y="882756"/>
                  <a:pt x="3636737" y="817377"/>
                </a:cubicBezTo>
                <a:cubicBezTo>
                  <a:pt x="3765775" y="757414"/>
                  <a:pt x="3897289" y="694633"/>
                  <a:pt x="4023796" y="623931"/>
                </a:cubicBezTo>
                <a:close/>
                <a:moveTo>
                  <a:pt x="3311704" y="584486"/>
                </a:moveTo>
                <a:cubicBezTo>
                  <a:pt x="3272983" y="648568"/>
                  <a:pt x="3231536" y="711502"/>
                  <a:pt x="3190778" y="772788"/>
                </a:cubicBezTo>
                <a:cubicBezTo>
                  <a:pt x="3126979" y="868744"/>
                  <a:pt x="3062020" y="967431"/>
                  <a:pt x="3007981" y="1070739"/>
                </a:cubicBezTo>
                <a:cubicBezTo>
                  <a:pt x="3110594" y="966751"/>
                  <a:pt x="3204922" y="819977"/>
                  <a:pt x="3267578" y="693281"/>
                </a:cubicBezTo>
                <a:close/>
                <a:moveTo>
                  <a:pt x="2664888" y="518596"/>
                </a:moveTo>
                <a:cubicBezTo>
                  <a:pt x="2580256" y="532980"/>
                  <a:pt x="2495702" y="548687"/>
                  <a:pt x="2411865" y="567273"/>
                </a:cubicBezTo>
                <a:cubicBezTo>
                  <a:pt x="2215416" y="611580"/>
                  <a:pt x="2055895" y="697916"/>
                  <a:pt x="1896643" y="809468"/>
                </a:cubicBezTo>
                <a:cubicBezTo>
                  <a:pt x="1897193" y="809701"/>
                  <a:pt x="1897736" y="809931"/>
                  <a:pt x="1899055" y="809848"/>
                </a:cubicBezTo>
                <a:cubicBezTo>
                  <a:pt x="2091065" y="728900"/>
                  <a:pt x="2275399" y="656935"/>
                  <a:pt x="2446633" y="596159"/>
                </a:cubicBezTo>
                <a:close/>
                <a:moveTo>
                  <a:pt x="2796924" y="501747"/>
                </a:moveTo>
                <a:lnTo>
                  <a:pt x="2455237" y="622979"/>
                </a:lnTo>
                <a:cubicBezTo>
                  <a:pt x="2296206" y="679263"/>
                  <a:pt x="2126634" y="745243"/>
                  <a:pt x="1949308" y="818889"/>
                </a:cubicBezTo>
                <a:cubicBezTo>
                  <a:pt x="1950089" y="818579"/>
                  <a:pt x="1950089" y="818579"/>
                  <a:pt x="1950634" y="818810"/>
                </a:cubicBezTo>
                <a:cubicBezTo>
                  <a:pt x="2249794" y="764555"/>
                  <a:pt x="2535304" y="633058"/>
                  <a:pt x="2796924" y="501747"/>
                </a:cubicBezTo>
                <a:close/>
                <a:moveTo>
                  <a:pt x="3335099" y="488163"/>
                </a:moveTo>
                <a:lnTo>
                  <a:pt x="3151139" y="734118"/>
                </a:lnTo>
                <a:lnTo>
                  <a:pt x="3136980" y="753877"/>
                </a:lnTo>
                <a:cubicBezTo>
                  <a:pt x="3108114" y="793161"/>
                  <a:pt x="3082736" y="828772"/>
                  <a:pt x="3062043" y="867004"/>
                </a:cubicBezTo>
                <a:cubicBezTo>
                  <a:pt x="3033701" y="918746"/>
                  <a:pt x="3011684" y="973805"/>
                  <a:pt x="2994594" y="1035452"/>
                </a:cubicBezTo>
                <a:cubicBezTo>
                  <a:pt x="3046947" y="939156"/>
                  <a:pt x="3107576" y="847655"/>
                  <a:pt x="3167517" y="757788"/>
                </a:cubicBezTo>
                <a:cubicBezTo>
                  <a:pt x="3225200" y="670189"/>
                  <a:pt x="3284135" y="581180"/>
                  <a:pt x="3335099" y="488163"/>
                </a:cubicBezTo>
                <a:close/>
                <a:moveTo>
                  <a:pt x="2891507" y="485136"/>
                </a:moveTo>
                <a:cubicBezTo>
                  <a:pt x="2633092" y="616512"/>
                  <a:pt x="2348081" y="755947"/>
                  <a:pt x="2047508" y="825701"/>
                </a:cubicBezTo>
                <a:cubicBezTo>
                  <a:pt x="2357909" y="831572"/>
                  <a:pt x="2636584" y="667562"/>
                  <a:pt x="2891507" y="485136"/>
                </a:cubicBezTo>
                <a:close/>
                <a:moveTo>
                  <a:pt x="4418489" y="483936"/>
                </a:moveTo>
                <a:cubicBezTo>
                  <a:pt x="4332433" y="547295"/>
                  <a:pt x="4242855" y="605296"/>
                  <a:pt x="4155290" y="661575"/>
                </a:cubicBezTo>
                <a:cubicBezTo>
                  <a:pt x="3969451" y="781189"/>
                  <a:pt x="3777243" y="905190"/>
                  <a:pt x="3571040" y="996875"/>
                </a:cubicBezTo>
                <a:cubicBezTo>
                  <a:pt x="3418056" y="1064725"/>
                  <a:pt x="3258062" y="1114166"/>
                  <a:pt x="3093710" y="1145020"/>
                </a:cubicBezTo>
                <a:cubicBezTo>
                  <a:pt x="3128860" y="1154752"/>
                  <a:pt x="3165333" y="1164394"/>
                  <a:pt x="3207527" y="1163586"/>
                </a:cubicBezTo>
                <a:cubicBezTo>
                  <a:pt x="3359545" y="1160350"/>
                  <a:pt x="3521798" y="1058435"/>
                  <a:pt x="3652751" y="990907"/>
                </a:cubicBezTo>
                <a:cubicBezTo>
                  <a:pt x="3834432" y="897860"/>
                  <a:pt x="4013510" y="797268"/>
                  <a:pt x="4180906" y="680145"/>
                </a:cubicBezTo>
                <a:cubicBezTo>
                  <a:pt x="4224133" y="649515"/>
                  <a:pt x="4353624" y="550475"/>
                  <a:pt x="4418489" y="483936"/>
                </a:cubicBezTo>
                <a:close/>
                <a:moveTo>
                  <a:pt x="3316944" y="465669"/>
                </a:moveTo>
                <a:cubicBezTo>
                  <a:pt x="3194809" y="521478"/>
                  <a:pt x="2954579" y="894258"/>
                  <a:pt x="2958819" y="1062158"/>
                </a:cubicBezTo>
                <a:cubicBezTo>
                  <a:pt x="2971057" y="1011968"/>
                  <a:pt x="2985641" y="965354"/>
                  <a:pt x="3004132" y="921679"/>
                </a:cubicBezTo>
                <a:cubicBezTo>
                  <a:pt x="3014072" y="898200"/>
                  <a:pt x="3025105" y="875187"/>
                  <a:pt x="3037224" y="852631"/>
                </a:cubicBezTo>
                <a:cubicBezTo>
                  <a:pt x="3058615" y="812759"/>
                  <a:pt x="3085004" y="776291"/>
                  <a:pt x="3114637" y="736692"/>
                </a:cubicBezTo>
                <a:lnTo>
                  <a:pt x="3128801" y="716935"/>
                </a:lnTo>
                <a:cubicBezTo>
                  <a:pt x="3193882" y="628604"/>
                  <a:pt x="3252848" y="548625"/>
                  <a:pt x="3316944" y="465669"/>
                </a:cubicBezTo>
                <a:close/>
                <a:moveTo>
                  <a:pt x="4448894" y="422768"/>
                </a:moveTo>
                <a:cubicBezTo>
                  <a:pt x="4372745" y="436884"/>
                  <a:pt x="4303112" y="482734"/>
                  <a:pt x="4235585" y="528178"/>
                </a:cubicBezTo>
                <a:lnTo>
                  <a:pt x="4213155" y="543149"/>
                </a:lnTo>
                <a:cubicBezTo>
                  <a:pt x="4035485" y="661715"/>
                  <a:pt x="3839402" y="753816"/>
                  <a:pt x="3649218" y="842623"/>
                </a:cubicBezTo>
                <a:cubicBezTo>
                  <a:pt x="3510392" y="907459"/>
                  <a:pt x="3367451" y="974411"/>
                  <a:pt x="3232564" y="1051220"/>
                </a:cubicBezTo>
                <a:lnTo>
                  <a:pt x="3217970" y="1059849"/>
                </a:lnTo>
                <a:cubicBezTo>
                  <a:pt x="3184886" y="1078679"/>
                  <a:pt x="3151576" y="1098052"/>
                  <a:pt x="3116688" y="1113543"/>
                </a:cubicBezTo>
                <a:cubicBezTo>
                  <a:pt x="3269055" y="1082118"/>
                  <a:pt x="3417223" y="1034762"/>
                  <a:pt x="3559098" y="971858"/>
                </a:cubicBezTo>
                <a:cubicBezTo>
                  <a:pt x="3763514" y="881353"/>
                  <a:pt x="3954942" y="757667"/>
                  <a:pt x="4140004" y="638368"/>
                </a:cubicBezTo>
                <a:cubicBezTo>
                  <a:pt x="4244649" y="570645"/>
                  <a:pt x="4351849" y="501435"/>
                  <a:pt x="4451852" y="423380"/>
                </a:cubicBezTo>
                <a:cubicBezTo>
                  <a:pt x="4450763" y="422918"/>
                  <a:pt x="4450211" y="422686"/>
                  <a:pt x="4448894" y="422768"/>
                </a:cubicBezTo>
                <a:close/>
                <a:moveTo>
                  <a:pt x="680568" y="416949"/>
                </a:moveTo>
                <a:cubicBezTo>
                  <a:pt x="573847" y="489578"/>
                  <a:pt x="483985" y="589312"/>
                  <a:pt x="394452" y="694330"/>
                </a:cubicBezTo>
                <a:lnTo>
                  <a:pt x="340402" y="759654"/>
                </a:lnTo>
                <a:close/>
                <a:moveTo>
                  <a:pt x="827699" y="416143"/>
                </a:moveTo>
                <a:cubicBezTo>
                  <a:pt x="835728" y="454953"/>
                  <a:pt x="841663" y="494162"/>
                  <a:pt x="841524" y="534021"/>
                </a:cubicBezTo>
                <a:cubicBezTo>
                  <a:pt x="841577" y="581042"/>
                  <a:pt x="833611" y="627240"/>
                  <a:pt x="825554" y="672115"/>
                </a:cubicBezTo>
                <a:cubicBezTo>
                  <a:pt x="819855" y="703824"/>
                  <a:pt x="814239" y="736857"/>
                  <a:pt x="811499" y="769176"/>
                </a:cubicBezTo>
                <a:cubicBezTo>
                  <a:pt x="803608" y="866910"/>
                  <a:pt x="822564" y="965070"/>
                  <a:pt x="841586" y="1060039"/>
                </a:cubicBezTo>
                <a:cubicBezTo>
                  <a:pt x="870658" y="1208834"/>
                  <a:pt x="901383" y="1362838"/>
                  <a:pt x="942912" y="1511108"/>
                </a:cubicBezTo>
                <a:cubicBezTo>
                  <a:pt x="977911" y="1186645"/>
                  <a:pt x="995896" y="815698"/>
                  <a:pt x="884057" y="521768"/>
                </a:cubicBezTo>
                <a:cubicBezTo>
                  <a:pt x="868776" y="481820"/>
                  <a:pt x="846755" y="448679"/>
                  <a:pt x="827699" y="416143"/>
                </a:cubicBezTo>
                <a:close/>
                <a:moveTo>
                  <a:pt x="798883" y="414244"/>
                </a:moveTo>
                <a:cubicBezTo>
                  <a:pt x="695211" y="736679"/>
                  <a:pt x="755992" y="1050836"/>
                  <a:pt x="875825" y="1357811"/>
                </a:cubicBezTo>
                <a:cubicBezTo>
                  <a:pt x="852896" y="1259904"/>
                  <a:pt x="833394" y="1161513"/>
                  <a:pt x="814514" y="1064671"/>
                </a:cubicBezTo>
                <a:cubicBezTo>
                  <a:pt x="795638" y="967838"/>
                  <a:pt x="775736" y="867346"/>
                  <a:pt x="783698" y="766414"/>
                </a:cubicBezTo>
                <a:cubicBezTo>
                  <a:pt x="786354" y="732777"/>
                  <a:pt x="792197" y="699198"/>
                  <a:pt x="798129" y="666939"/>
                </a:cubicBezTo>
                <a:cubicBezTo>
                  <a:pt x="805719" y="623158"/>
                  <a:pt x="813776" y="578281"/>
                  <a:pt x="813894" y="533909"/>
                </a:cubicBezTo>
                <a:cubicBezTo>
                  <a:pt x="813480" y="493822"/>
                  <a:pt x="807234" y="453832"/>
                  <a:pt x="798883" y="414244"/>
                </a:cubicBezTo>
                <a:close/>
                <a:moveTo>
                  <a:pt x="673202" y="388720"/>
                </a:moveTo>
                <a:cubicBezTo>
                  <a:pt x="560862" y="422924"/>
                  <a:pt x="473506" y="490876"/>
                  <a:pt x="392779" y="596411"/>
                </a:cubicBezTo>
                <a:cubicBezTo>
                  <a:pt x="345173" y="658663"/>
                  <a:pt x="304966" y="720182"/>
                  <a:pt x="270088" y="790400"/>
                </a:cubicBezTo>
                <a:cubicBezTo>
                  <a:pt x="265839" y="798902"/>
                  <a:pt x="262292" y="805767"/>
                  <a:pt x="259285" y="812869"/>
                </a:cubicBezTo>
                <a:cubicBezTo>
                  <a:pt x="297306" y="767160"/>
                  <a:pt x="334780" y="721219"/>
                  <a:pt x="372890" y="676832"/>
                </a:cubicBezTo>
                <a:cubicBezTo>
                  <a:pt x="466138" y="567590"/>
                  <a:pt x="560501" y="463327"/>
                  <a:pt x="673202" y="388720"/>
                </a:cubicBezTo>
                <a:close/>
                <a:moveTo>
                  <a:pt x="1628210" y="0"/>
                </a:moveTo>
                <a:lnTo>
                  <a:pt x="1748399" y="0"/>
                </a:lnTo>
                <a:lnTo>
                  <a:pt x="1783391" y="17650"/>
                </a:lnTo>
                <a:cubicBezTo>
                  <a:pt x="1878225" y="54329"/>
                  <a:pt x="1980824" y="64330"/>
                  <a:pt x="2084193" y="69947"/>
                </a:cubicBezTo>
                <a:cubicBezTo>
                  <a:pt x="2305723" y="81971"/>
                  <a:pt x="2525917" y="56091"/>
                  <a:pt x="2744101" y="15192"/>
                </a:cubicBezTo>
                <a:cubicBezTo>
                  <a:pt x="2562964" y="37013"/>
                  <a:pt x="2380220" y="45912"/>
                  <a:pt x="2197414" y="41266"/>
                </a:cubicBezTo>
                <a:cubicBezTo>
                  <a:pt x="2092695" y="38460"/>
                  <a:pt x="1999575" y="31066"/>
                  <a:pt x="1914967" y="18583"/>
                </a:cubicBezTo>
                <a:lnTo>
                  <a:pt x="1815559" y="0"/>
                </a:lnTo>
                <a:lnTo>
                  <a:pt x="2001666" y="0"/>
                </a:lnTo>
                <a:lnTo>
                  <a:pt x="2036517" y="4274"/>
                </a:lnTo>
                <a:cubicBezTo>
                  <a:pt x="2087672" y="8689"/>
                  <a:pt x="2141872" y="11637"/>
                  <a:pt x="2199623" y="13232"/>
                </a:cubicBezTo>
                <a:cubicBezTo>
                  <a:pt x="2273140" y="15225"/>
                  <a:pt x="2346666" y="15008"/>
                  <a:pt x="2420103" y="12601"/>
                </a:cubicBezTo>
                <a:lnTo>
                  <a:pt x="2621330" y="0"/>
                </a:lnTo>
                <a:lnTo>
                  <a:pt x="3076571" y="0"/>
                </a:lnTo>
                <a:lnTo>
                  <a:pt x="2924796" y="36772"/>
                </a:lnTo>
                <a:cubicBezTo>
                  <a:pt x="2603232" y="110795"/>
                  <a:pt x="2272273" y="167441"/>
                  <a:pt x="1946203" y="131277"/>
                </a:cubicBezTo>
                <a:cubicBezTo>
                  <a:pt x="1847872" y="120226"/>
                  <a:pt x="1775939" y="84460"/>
                  <a:pt x="1707026" y="44983"/>
                </a:cubicBezTo>
                <a:close/>
                <a:moveTo>
                  <a:pt x="1007398" y="0"/>
                </a:moveTo>
                <a:lnTo>
                  <a:pt x="1105902" y="0"/>
                </a:lnTo>
                <a:lnTo>
                  <a:pt x="1191939" y="117664"/>
                </a:lnTo>
                <a:cubicBezTo>
                  <a:pt x="1366125" y="341427"/>
                  <a:pt x="1562103" y="551148"/>
                  <a:pt x="1780907" y="743734"/>
                </a:cubicBezTo>
                <a:cubicBezTo>
                  <a:pt x="1801144" y="761313"/>
                  <a:pt x="1821617" y="778348"/>
                  <a:pt x="1841857" y="795932"/>
                </a:cubicBezTo>
                <a:cubicBezTo>
                  <a:pt x="1990610" y="686371"/>
                  <a:pt x="2139633" y="585288"/>
                  <a:pt x="2317896" y="530713"/>
                </a:cubicBezTo>
                <a:cubicBezTo>
                  <a:pt x="2542030" y="462073"/>
                  <a:pt x="2783392" y="434854"/>
                  <a:pt x="3015228" y="399738"/>
                </a:cubicBezTo>
                <a:cubicBezTo>
                  <a:pt x="3052333" y="394202"/>
                  <a:pt x="3010950" y="453937"/>
                  <a:pt x="3000782" y="461219"/>
                </a:cubicBezTo>
                <a:cubicBezTo>
                  <a:pt x="2693972" y="688641"/>
                  <a:pt x="2350770" y="924476"/>
                  <a:pt x="1963190" y="895589"/>
                </a:cubicBezTo>
                <a:cubicBezTo>
                  <a:pt x="2149512" y="1044003"/>
                  <a:pt x="2346363" y="1178199"/>
                  <a:pt x="2552180" y="1298815"/>
                </a:cubicBezTo>
                <a:cubicBezTo>
                  <a:pt x="2674551" y="1263712"/>
                  <a:pt x="2789192" y="1186061"/>
                  <a:pt x="2904618" y="1146081"/>
                </a:cubicBezTo>
                <a:cubicBezTo>
                  <a:pt x="2811839" y="901425"/>
                  <a:pt x="3283913" y="443317"/>
                  <a:pt x="3428829" y="310883"/>
                </a:cubicBezTo>
                <a:cubicBezTo>
                  <a:pt x="3440380" y="300321"/>
                  <a:pt x="3459741" y="295643"/>
                  <a:pt x="3452135" y="318176"/>
                </a:cubicBezTo>
                <a:cubicBezTo>
                  <a:pt x="3377952" y="531416"/>
                  <a:pt x="3301457" y="750112"/>
                  <a:pt x="3169464" y="935661"/>
                </a:cubicBezTo>
                <a:cubicBezTo>
                  <a:pt x="3150662" y="961821"/>
                  <a:pt x="3003773" y="1105010"/>
                  <a:pt x="3049395" y="1070245"/>
                </a:cubicBezTo>
                <a:cubicBezTo>
                  <a:pt x="3162985" y="984423"/>
                  <a:pt x="3272630" y="886628"/>
                  <a:pt x="3401235" y="815534"/>
                </a:cubicBezTo>
                <a:cubicBezTo>
                  <a:pt x="3665893" y="669415"/>
                  <a:pt x="3968082" y="612577"/>
                  <a:pt x="4236947" y="465665"/>
                </a:cubicBezTo>
                <a:cubicBezTo>
                  <a:pt x="4280594" y="441649"/>
                  <a:pt x="4494768" y="287033"/>
                  <a:pt x="4565962" y="350012"/>
                </a:cubicBezTo>
                <a:cubicBezTo>
                  <a:pt x="4574408" y="357446"/>
                  <a:pt x="4561570" y="377121"/>
                  <a:pt x="4557937" y="382666"/>
                </a:cubicBezTo>
                <a:cubicBezTo>
                  <a:pt x="4368036" y="694348"/>
                  <a:pt x="3934455" y="895784"/>
                  <a:pt x="3621049" y="1056676"/>
                </a:cubicBezTo>
                <a:cubicBezTo>
                  <a:pt x="3449155" y="1144851"/>
                  <a:pt x="3289873" y="1230645"/>
                  <a:pt x="3094000" y="1229477"/>
                </a:cubicBezTo>
                <a:cubicBezTo>
                  <a:pt x="2989297" y="1228927"/>
                  <a:pt x="2920834" y="1221837"/>
                  <a:pt x="2813197" y="1263181"/>
                </a:cubicBezTo>
                <a:cubicBezTo>
                  <a:pt x="2746514" y="1288380"/>
                  <a:pt x="2682165" y="1312641"/>
                  <a:pt x="2615776" y="1334114"/>
                </a:cubicBezTo>
                <a:cubicBezTo>
                  <a:pt x="2856074" y="1470609"/>
                  <a:pt x="3106867" y="1588379"/>
                  <a:pt x="3364982" y="1687356"/>
                </a:cubicBezTo>
                <a:cubicBezTo>
                  <a:pt x="3367545" y="1685866"/>
                  <a:pt x="3369560" y="1684144"/>
                  <a:pt x="3371663" y="1683743"/>
                </a:cubicBezTo>
                <a:cubicBezTo>
                  <a:pt x="3559080" y="1639479"/>
                  <a:pt x="3730923" y="1559010"/>
                  <a:pt x="3883310" y="1443899"/>
                </a:cubicBezTo>
                <a:cubicBezTo>
                  <a:pt x="3885702" y="1439761"/>
                  <a:pt x="3888566" y="1434532"/>
                  <a:pt x="3892746" y="1429225"/>
                </a:cubicBezTo>
                <a:cubicBezTo>
                  <a:pt x="4100854" y="1154547"/>
                  <a:pt x="4425526" y="995756"/>
                  <a:pt x="4699980" y="789523"/>
                </a:cubicBezTo>
                <a:lnTo>
                  <a:pt x="4724400" y="769876"/>
                </a:lnTo>
                <a:lnTo>
                  <a:pt x="4724400" y="802845"/>
                </a:lnTo>
                <a:lnTo>
                  <a:pt x="4705958" y="821317"/>
                </a:lnTo>
                <a:cubicBezTo>
                  <a:pt x="4688728" y="839775"/>
                  <a:pt x="4668259" y="862655"/>
                  <a:pt x="4649798" y="877374"/>
                </a:cubicBezTo>
                <a:cubicBezTo>
                  <a:pt x="4443742" y="1038644"/>
                  <a:pt x="4191500" y="1158472"/>
                  <a:pt x="4005326" y="1344259"/>
                </a:cubicBezTo>
                <a:cubicBezTo>
                  <a:pt x="4063256" y="1294104"/>
                  <a:pt x="4132215" y="1254410"/>
                  <a:pt x="4199378" y="1215889"/>
                </a:cubicBezTo>
                <a:cubicBezTo>
                  <a:pt x="4212968" y="1208123"/>
                  <a:pt x="4226555" y="1200357"/>
                  <a:pt x="4239600" y="1192361"/>
                </a:cubicBezTo>
                <a:cubicBezTo>
                  <a:pt x="4399481" y="1099094"/>
                  <a:pt x="4542878" y="976320"/>
                  <a:pt x="4677037" y="858646"/>
                </a:cubicBezTo>
                <a:lnTo>
                  <a:pt x="4724400" y="810414"/>
                </a:lnTo>
                <a:lnTo>
                  <a:pt x="4724400" y="916439"/>
                </a:lnTo>
                <a:lnTo>
                  <a:pt x="4683030" y="982925"/>
                </a:lnTo>
                <a:cubicBezTo>
                  <a:pt x="4504646" y="1237618"/>
                  <a:pt x="4252054" y="1416530"/>
                  <a:pt x="3921884" y="1469889"/>
                </a:cubicBezTo>
                <a:cubicBezTo>
                  <a:pt x="3782100" y="1582602"/>
                  <a:pt x="3625917" y="1667134"/>
                  <a:pt x="3456136" y="1721439"/>
                </a:cubicBezTo>
                <a:cubicBezTo>
                  <a:pt x="3511887" y="1741826"/>
                  <a:pt x="3567869" y="1761662"/>
                  <a:pt x="3624313" y="1780406"/>
                </a:cubicBezTo>
                <a:cubicBezTo>
                  <a:pt x="3850637" y="1855623"/>
                  <a:pt x="4076864" y="1908264"/>
                  <a:pt x="4303638" y="1944400"/>
                </a:cubicBezTo>
                <a:cubicBezTo>
                  <a:pt x="4307581" y="1939634"/>
                  <a:pt x="4311304" y="1935410"/>
                  <a:pt x="4315566" y="1931422"/>
                </a:cubicBezTo>
                <a:cubicBezTo>
                  <a:pt x="4418123" y="1797152"/>
                  <a:pt x="4522970" y="1669642"/>
                  <a:pt x="4664388" y="1574357"/>
                </a:cubicBezTo>
                <a:lnTo>
                  <a:pt x="4724400" y="1537429"/>
                </a:lnTo>
                <a:lnTo>
                  <a:pt x="4724400" y="1589108"/>
                </a:lnTo>
                <a:lnTo>
                  <a:pt x="4644505" y="1640352"/>
                </a:lnTo>
                <a:cubicBezTo>
                  <a:pt x="4543719" y="1713959"/>
                  <a:pt x="4461038" y="1801479"/>
                  <a:pt x="4381603" y="1900149"/>
                </a:cubicBezTo>
                <a:cubicBezTo>
                  <a:pt x="4415438" y="1876488"/>
                  <a:pt x="4447471" y="1849494"/>
                  <a:pt x="4478726" y="1822808"/>
                </a:cubicBezTo>
                <a:cubicBezTo>
                  <a:pt x="4513234" y="1792997"/>
                  <a:pt x="4549530" y="1762011"/>
                  <a:pt x="4588263" y="1735914"/>
                </a:cubicBezTo>
                <a:cubicBezTo>
                  <a:pt x="4619078" y="1714840"/>
                  <a:pt x="4651924" y="1696556"/>
                  <a:pt x="4683216" y="1678902"/>
                </a:cubicBezTo>
                <a:lnTo>
                  <a:pt x="4724400" y="1655121"/>
                </a:lnTo>
                <a:lnTo>
                  <a:pt x="4724400" y="1686869"/>
                </a:lnTo>
                <a:lnTo>
                  <a:pt x="4696172" y="1703058"/>
                </a:lnTo>
                <a:cubicBezTo>
                  <a:pt x="4665104" y="1720165"/>
                  <a:pt x="4632805" y="1738677"/>
                  <a:pt x="4602997" y="1758893"/>
                </a:cubicBezTo>
                <a:cubicBezTo>
                  <a:pt x="4565822" y="1784357"/>
                  <a:pt x="4530304" y="1815035"/>
                  <a:pt x="4496021" y="1844299"/>
                </a:cubicBezTo>
                <a:cubicBezTo>
                  <a:pt x="4470821" y="1865816"/>
                  <a:pt x="4445614" y="1887338"/>
                  <a:pt x="4419004" y="1907617"/>
                </a:cubicBezTo>
                <a:cubicBezTo>
                  <a:pt x="4509516" y="1884856"/>
                  <a:pt x="4599633" y="1841647"/>
                  <a:pt x="4685975" y="1786372"/>
                </a:cubicBezTo>
                <a:lnTo>
                  <a:pt x="4724400" y="1759693"/>
                </a:lnTo>
                <a:lnTo>
                  <a:pt x="4724400" y="1809459"/>
                </a:lnTo>
                <a:lnTo>
                  <a:pt x="4653762" y="1857561"/>
                </a:lnTo>
                <a:cubicBezTo>
                  <a:pt x="4580587" y="1902591"/>
                  <a:pt x="4504944" y="1939172"/>
                  <a:pt x="4428349" y="1963079"/>
                </a:cubicBezTo>
                <a:lnTo>
                  <a:pt x="4724400" y="1990579"/>
                </a:lnTo>
                <a:lnTo>
                  <a:pt x="4724400" y="2065582"/>
                </a:lnTo>
                <a:lnTo>
                  <a:pt x="4686318" y="2063926"/>
                </a:lnTo>
                <a:lnTo>
                  <a:pt x="4724400" y="2085104"/>
                </a:lnTo>
                <a:lnTo>
                  <a:pt x="4724400" y="2178471"/>
                </a:lnTo>
                <a:lnTo>
                  <a:pt x="4617755" y="2122457"/>
                </a:lnTo>
                <a:lnTo>
                  <a:pt x="4724400" y="2196158"/>
                </a:lnTo>
                <a:lnTo>
                  <a:pt x="4724400" y="2230374"/>
                </a:lnTo>
                <a:lnTo>
                  <a:pt x="4573637" y="2126309"/>
                </a:lnTo>
                <a:cubicBezTo>
                  <a:pt x="4608893" y="2177612"/>
                  <a:pt x="4656401" y="2222030"/>
                  <a:pt x="4706850" y="2262541"/>
                </a:cubicBezTo>
                <a:lnTo>
                  <a:pt x="4724400" y="2275857"/>
                </a:lnTo>
                <a:lnTo>
                  <a:pt x="4724400" y="2377131"/>
                </a:lnTo>
                <a:lnTo>
                  <a:pt x="4688201" y="2349925"/>
                </a:lnTo>
                <a:cubicBezTo>
                  <a:pt x="4579462" y="2264619"/>
                  <a:pt x="4483104" y="2181979"/>
                  <a:pt x="4462564" y="2041945"/>
                </a:cubicBezTo>
                <a:cubicBezTo>
                  <a:pt x="4339738" y="2027929"/>
                  <a:pt x="4217123" y="2008847"/>
                  <a:pt x="4094167" y="1984479"/>
                </a:cubicBezTo>
                <a:cubicBezTo>
                  <a:pt x="4361568" y="2318516"/>
                  <a:pt x="4448657" y="2737804"/>
                  <a:pt x="4520397" y="3153822"/>
                </a:cubicBezTo>
                <a:cubicBezTo>
                  <a:pt x="4524234" y="3176690"/>
                  <a:pt x="4478166" y="3233800"/>
                  <a:pt x="4458958" y="3203134"/>
                </a:cubicBezTo>
                <a:cubicBezTo>
                  <a:pt x="4221037" y="2826855"/>
                  <a:pt x="3875607" y="2452063"/>
                  <a:pt x="3972830" y="1973028"/>
                </a:cubicBezTo>
                <a:cubicBezTo>
                  <a:pt x="3973903" y="1968973"/>
                  <a:pt x="3975983" y="1964061"/>
                  <a:pt x="3979154" y="1959605"/>
                </a:cubicBezTo>
                <a:cubicBezTo>
                  <a:pt x="3847070" y="1929437"/>
                  <a:pt x="3715197" y="1894208"/>
                  <a:pt x="3583051" y="1850495"/>
                </a:cubicBezTo>
                <a:cubicBezTo>
                  <a:pt x="3357823" y="1775743"/>
                  <a:pt x="3137042" y="1687421"/>
                  <a:pt x="2922360" y="1586232"/>
                </a:cubicBezTo>
                <a:cubicBezTo>
                  <a:pt x="2956249" y="1697796"/>
                  <a:pt x="3014099" y="1805979"/>
                  <a:pt x="3033099" y="1913175"/>
                </a:cubicBezTo>
                <a:cubicBezTo>
                  <a:pt x="3035371" y="1915419"/>
                  <a:pt x="3037950" y="1918445"/>
                  <a:pt x="3040214" y="1920694"/>
                </a:cubicBezTo>
                <a:cubicBezTo>
                  <a:pt x="3043936" y="1916469"/>
                  <a:pt x="3048200" y="1912482"/>
                  <a:pt x="3051308" y="1911226"/>
                </a:cubicBezTo>
                <a:cubicBezTo>
                  <a:pt x="3335533" y="1788841"/>
                  <a:pt x="3650972" y="2264893"/>
                  <a:pt x="3791335" y="2442781"/>
                </a:cubicBezTo>
                <a:cubicBezTo>
                  <a:pt x="3804329" y="2459223"/>
                  <a:pt x="3763010" y="2515770"/>
                  <a:pt x="3744063" y="2510325"/>
                </a:cubicBezTo>
                <a:cubicBezTo>
                  <a:pt x="3485213" y="2437432"/>
                  <a:pt x="3287280" y="2286035"/>
                  <a:pt x="3103695" y="2105302"/>
                </a:cubicBezTo>
                <a:cubicBezTo>
                  <a:pt x="3126339" y="2333141"/>
                  <a:pt x="3009845" y="2625036"/>
                  <a:pt x="2968137" y="2805672"/>
                </a:cubicBezTo>
                <a:cubicBezTo>
                  <a:pt x="2930699" y="2965580"/>
                  <a:pt x="2891878" y="3078554"/>
                  <a:pt x="2739231" y="3151701"/>
                </a:cubicBezTo>
                <a:cubicBezTo>
                  <a:pt x="2726335" y="3157832"/>
                  <a:pt x="2726972" y="3142650"/>
                  <a:pt x="2728882" y="3135084"/>
                </a:cubicBezTo>
                <a:cubicBezTo>
                  <a:pt x="2806473" y="2811909"/>
                  <a:pt x="2836690" y="2478979"/>
                  <a:pt x="2914282" y="2155807"/>
                </a:cubicBezTo>
                <a:cubicBezTo>
                  <a:pt x="2927505" y="2100241"/>
                  <a:pt x="2969504" y="2020803"/>
                  <a:pt x="2971660" y="1962486"/>
                </a:cubicBezTo>
                <a:cubicBezTo>
                  <a:pt x="2971891" y="1961942"/>
                  <a:pt x="2971575" y="1961166"/>
                  <a:pt x="2971809" y="1960615"/>
                </a:cubicBezTo>
                <a:cubicBezTo>
                  <a:pt x="2971875" y="1957427"/>
                  <a:pt x="2972485" y="1954468"/>
                  <a:pt x="2972315" y="1951821"/>
                </a:cubicBezTo>
                <a:cubicBezTo>
                  <a:pt x="2966359" y="1836632"/>
                  <a:pt x="2865027" y="1683636"/>
                  <a:pt x="2846641" y="1556749"/>
                </a:cubicBezTo>
                <a:cubicBezTo>
                  <a:pt x="2846247" y="1554649"/>
                  <a:pt x="2846851" y="1551688"/>
                  <a:pt x="2847461" y="1548729"/>
                </a:cubicBezTo>
                <a:cubicBezTo>
                  <a:pt x="2570813" y="1412938"/>
                  <a:pt x="2306528" y="1254043"/>
                  <a:pt x="2058558" y="1071804"/>
                </a:cubicBezTo>
                <a:cubicBezTo>
                  <a:pt x="2118947" y="1245450"/>
                  <a:pt x="2231454" y="1407035"/>
                  <a:pt x="2291089" y="1585512"/>
                </a:cubicBezTo>
                <a:cubicBezTo>
                  <a:pt x="2383696" y="1860991"/>
                  <a:pt x="2441466" y="2144264"/>
                  <a:pt x="2473792" y="2432858"/>
                </a:cubicBezTo>
                <a:cubicBezTo>
                  <a:pt x="2475176" y="2446319"/>
                  <a:pt x="2431252" y="2512059"/>
                  <a:pt x="2420124" y="2495762"/>
                </a:cubicBezTo>
                <a:cubicBezTo>
                  <a:pt x="2291230" y="2305989"/>
                  <a:pt x="2208353" y="2083557"/>
                  <a:pt x="2119846" y="1872898"/>
                </a:cubicBezTo>
                <a:cubicBezTo>
                  <a:pt x="2037236" y="1675682"/>
                  <a:pt x="1982639" y="1492905"/>
                  <a:pt x="1995210" y="1288346"/>
                </a:cubicBezTo>
                <a:cubicBezTo>
                  <a:pt x="1948480" y="1372857"/>
                  <a:pt x="1900430" y="1457457"/>
                  <a:pt x="1850975" y="1540820"/>
                </a:cubicBezTo>
                <a:cubicBezTo>
                  <a:pt x="1816437" y="1599587"/>
                  <a:pt x="1789540" y="1661598"/>
                  <a:pt x="1723490" y="1688355"/>
                </a:cubicBezTo>
                <a:cubicBezTo>
                  <a:pt x="1718826" y="1690241"/>
                  <a:pt x="1711811" y="1688563"/>
                  <a:pt x="1710157" y="1683354"/>
                </a:cubicBezTo>
                <a:cubicBezTo>
                  <a:pt x="1675928" y="1583238"/>
                  <a:pt x="1752515" y="1420588"/>
                  <a:pt x="1807265" y="1336896"/>
                </a:cubicBezTo>
                <a:cubicBezTo>
                  <a:pt x="1856904" y="1260695"/>
                  <a:pt x="1925612" y="1200294"/>
                  <a:pt x="2011049" y="1173376"/>
                </a:cubicBezTo>
                <a:cubicBezTo>
                  <a:pt x="2011743" y="1171736"/>
                  <a:pt x="2013211" y="1169782"/>
                  <a:pt x="2014681" y="1167830"/>
                </a:cubicBezTo>
                <a:cubicBezTo>
                  <a:pt x="1995942" y="1119335"/>
                  <a:pt x="1980541" y="1069035"/>
                  <a:pt x="1971037" y="1015438"/>
                </a:cubicBezTo>
                <a:cubicBezTo>
                  <a:pt x="1970873" y="1012795"/>
                  <a:pt x="1971247" y="1010377"/>
                  <a:pt x="1971858" y="1007420"/>
                </a:cubicBezTo>
                <a:cubicBezTo>
                  <a:pt x="1889219" y="944106"/>
                  <a:pt x="1807963" y="877509"/>
                  <a:pt x="1729505" y="808882"/>
                </a:cubicBezTo>
                <a:cubicBezTo>
                  <a:pt x="1652132" y="740719"/>
                  <a:pt x="1577790" y="669969"/>
                  <a:pt x="1506007" y="597733"/>
                </a:cubicBezTo>
                <a:cubicBezTo>
                  <a:pt x="1650265" y="988437"/>
                  <a:pt x="1648039" y="1402749"/>
                  <a:pt x="1499912" y="1795211"/>
                </a:cubicBezTo>
                <a:cubicBezTo>
                  <a:pt x="1496995" y="1803635"/>
                  <a:pt x="1454455" y="1866099"/>
                  <a:pt x="1444926" y="1841464"/>
                </a:cubicBezTo>
                <a:cubicBezTo>
                  <a:pt x="1288444" y="1433999"/>
                  <a:pt x="1179507" y="967467"/>
                  <a:pt x="1425791" y="572788"/>
                </a:cubicBezTo>
                <a:cubicBezTo>
                  <a:pt x="1428418" y="568101"/>
                  <a:pt x="1431907" y="564428"/>
                  <a:pt x="1435390" y="560750"/>
                </a:cubicBezTo>
                <a:cubicBezTo>
                  <a:pt x="1440033" y="554349"/>
                  <a:pt x="1445996" y="547863"/>
                  <a:pt x="1451502" y="542471"/>
                </a:cubicBezTo>
                <a:cubicBezTo>
                  <a:pt x="1361214" y="448553"/>
                  <a:pt x="1275425" y="351231"/>
                  <a:pt x="1194128" y="250903"/>
                </a:cubicBezTo>
                <a:close/>
                <a:moveTo>
                  <a:pt x="890158" y="0"/>
                </a:moveTo>
                <a:lnTo>
                  <a:pt x="937892" y="0"/>
                </a:lnTo>
                <a:lnTo>
                  <a:pt x="924483" y="30495"/>
                </a:lnTo>
                <a:cubicBezTo>
                  <a:pt x="886566" y="121698"/>
                  <a:pt x="856718" y="217584"/>
                  <a:pt x="872288" y="306259"/>
                </a:cubicBezTo>
                <a:cubicBezTo>
                  <a:pt x="896800" y="446040"/>
                  <a:pt x="987449" y="577127"/>
                  <a:pt x="1006247" y="727373"/>
                </a:cubicBezTo>
                <a:cubicBezTo>
                  <a:pt x="1042700" y="1013846"/>
                  <a:pt x="1021035" y="1326579"/>
                  <a:pt x="986481" y="1611960"/>
                </a:cubicBezTo>
                <a:cubicBezTo>
                  <a:pt x="984668" y="1625361"/>
                  <a:pt x="941918" y="1692886"/>
                  <a:pt x="928400" y="1663986"/>
                </a:cubicBezTo>
                <a:cubicBezTo>
                  <a:pt x="723163" y="1233305"/>
                  <a:pt x="596239" y="818387"/>
                  <a:pt x="771281" y="368438"/>
                </a:cubicBezTo>
                <a:lnTo>
                  <a:pt x="200540" y="942511"/>
                </a:lnTo>
                <a:cubicBezTo>
                  <a:pt x="190537" y="952438"/>
                  <a:pt x="161507" y="972341"/>
                  <a:pt x="170253" y="942567"/>
                </a:cubicBezTo>
                <a:cubicBezTo>
                  <a:pt x="222670" y="771614"/>
                  <a:pt x="326261" y="624255"/>
                  <a:pt x="442049" y="489150"/>
                </a:cubicBezTo>
                <a:cubicBezTo>
                  <a:pt x="542966" y="370919"/>
                  <a:pt x="644574" y="322520"/>
                  <a:pt x="788582" y="301724"/>
                </a:cubicBezTo>
                <a:cubicBezTo>
                  <a:pt x="788307" y="293239"/>
                  <a:pt x="787808" y="285302"/>
                  <a:pt x="788312" y="276498"/>
                </a:cubicBezTo>
                <a:cubicBezTo>
                  <a:pt x="793051" y="221208"/>
                  <a:pt x="817827" y="155085"/>
                  <a:pt x="847625" y="89075"/>
                </a:cubicBezTo>
                <a:close/>
                <a:moveTo>
                  <a:pt x="29788" y="0"/>
                </a:moveTo>
                <a:lnTo>
                  <a:pt x="93321" y="0"/>
                </a:lnTo>
                <a:lnTo>
                  <a:pt x="79142" y="68966"/>
                </a:lnTo>
                <a:cubicBezTo>
                  <a:pt x="45734" y="225436"/>
                  <a:pt x="26794" y="379659"/>
                  <a:pt x="21253" y="535687"/>
                </a:cubicBezTo>
                <a:lnTo>
                  <a:pt x="61909" y="380358"/>
                </a:lnTo>
                <a:cubicBezTo>
                  <a:pt x="78826" y="316055"/>
                  <a:pt x="96125" y="249346"/>
                  <a:pt x="118339" y="184712"/>
                </a:cubicBezTo>
                <a:cubicBezTo>
                  <a:pt x="129562" y="152119"/>
                  <a:pt x="141878" y="119997"/>
                  <a:pt x="154192" y="87864"/>
                </a:cubicBezTo>
                <a:lnTo>
                  <a:pt x="186604" y="0"/>
                </a:lnTo>
                <a:lnTo>
                  <a:pt x="216386" y="0"/>
                </a:lnTo>
                <a:lnTo>
                  <a:pt x="180314" y="97640"/>
                </a:lnTo>
                <a:cubicBezTo>
                  <a:pt x="168233" y="129221"/>
                  <a:pt x="155916" y="161350"/>
                  <a:pt x="144924" y="193392"/>
                </a:cubicBezTo>
                <a:cubicBezTo>
                  <a:pt x="123175" y="256933"/>
                  <a:pt x="106102" y="323103"/>
                  <a:pt x="89413" y="386853"/>
                </a:cubicBezTo>
                <a:lnTo>
                  <a:pt x="49686" y="539999"/>
                </a:lnTo>
                <a:cubicBezTo>
                  <a:pt x="112204" y="409054"/>
                  <a:pt x="181190" y="283748"/>
                  <a:pt x="236604" y="152292"/>
                </a:cubicBezTo>
                <a:lnTo>
                  <a:pt x="289375" y="0"/>
                </a:lnTo>
                <a:lnTo>
                  <a:pt x="369729" y="0"/>
                </a:lnTo>
                <a:lnTo>
                  <a:pt x="354160" y="65656"/>
                </a:lnTo>
                <a:cubicBezTo>
                  <a:pt x="272180" y="311007"/>
                  <a:pt x="108679" y="519263"/>
                  <a:pt x="21325" y="763628"/>
                </a:cubicBezTo>
                <a:cubicBezTo>
                  <a:pt x="18671" y="771035"/>
                  <a:pt x="13191" y="778653"/>
                  <a:pt x="6426" y="785104"/>
                </a:cubicBezTo>
                <a:lnTo>
                  <a:pt x="0" y="789215"/>
                </a:lnTo>
                <a:lnTo>
                  <a:pt x="0" y="163142"/>
                </a:lnTo>
                <a:lnTo>
                  <a:pt x="20220" y="37416"/>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990600"/>
            <a:ext cx="92964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a:extLst>
              <a:ext uri="{FF2B5EF4-FFF2-40B4-BE49-F238E27FC236}">
                <a16:creationId xmlns:a16="http://schemas.microsoft.com/office/drawing/2014/main" id="{055FE72C-143B-4A23-811B-A748B570B81F}"/>
              </a:ext>
            </a:extLst>
          </p:cNvPr>
          <p:cNvSpPr>
            <a:spLocks noGrp="1"/>
          </p:cNvSpPr>
          <p:nvPr>
            <p:ph type="title"/>
          </p:nvPr>
        </p:nvSpPr>
        <p:spPr>
          <a:xfrm>
            <a:off x="685800" y="1676400"/>
            <a:ext cx="6781800" cy="1216153"/>
          </a:xfrm>
        </p:spPr>
        <p:txBody>
          <a:bodyPr anchor="t">
            <a:normAutofit/>
          </a:bodyPr>
          <a:lstStyle/>
          <a:p>
            <a:r>
              <a:rPr lang="en-GB" sz="4000" dirty="0"/>
              <a:t>Carer Difficulties</a:t>
            </a:r>
          </a:p>
        </p:txBody>
      </p:sp>
      <p:sp>
        <p:nvSpPr>
          <p:cNvPr id="3" name="Content Placeholder 2">
            <a:extLst>
              <a:ext uri="{FF2B5EF4-FFF2-40B4-BE49-F238E27FC236}">
                <a16:creationId xmlns:a16="http://schemas.microsoft.com/office/drawing/2014/main" id="{72511346-99D1-4B03-9773-E4D83453507D}"/>
              </a:ext>
            </a:extLst>
          </p:cNvPr>
          <p:cNvSpPr>
            <a:spLocks noGrp="1"/>
          </p:cNvSpPr>
          <p:nvPr>
            <p:ph idx="1"/>
          </p:nvPr>
        </p:nvSpPr>
        <p:spPr>
          <a:xfrm>
            <a:off x="685799" y="2447924"/>
            <a:ext cx="8281737" cy="3076575"/>
          </a:xfrm>
        </p:spPr>
        <p:txBody>
          <a:bodyPr>
            <a:normAutofit/>
          </a:bodyPr>
          <a:lstStyle/>
          <a:p>
            <a:r>
              <a:rPr lang="en-GB" sz="2000" dirty="0">
                <a:solidFill>
                  <a:schemeClr val="tx1">
                    <a:alpha val="55000"/>
                  </a:schemeClr>
                </a:solidFill>
              </a:rPr>
              <a:t>“For a year we struggled to survive”.</a:t>
            </a:r>
          </a:p>
          <a:p>
            <a:r>
              <a:rPr lang="en-GB" sz="2000" dirty="0">
                <a:solidFill>
                  <a:schemeClr val="tx1">
                    <a:alpha val="55000"/>
                  </a:schemeClr>
                </a:solidFill>
              </a:rPr>
              <a:t>“When the diagnosis finally came it’s safe to say both our worlds fell apart”.  </a:t>
            </a:r>
          </a:p>
          <a:p>
            <a:r>
              <a:rPr lang="en-GB" sz="2000" dirty="0">
                <a:solidFill>
                  <a:schemeClr val="tx1">
                    <a:alpha val="55000"/>
                  </a:schemeClr>
                </a:solidFill>
              </a:rPr>
              <a:t>“We were in complete crisis! I think it’s fair to say we’d hit rock bottom”. </a:t>
            </a:r>
          </a:p>
          <a:p>
            <a:r>
              <a:rPr lang="en-GB" sz="2000" dirty="0">
                <a:solidFill>
                  <a:schemeClr val="tx1">
                    <a:alpha val="55000"/>
                  </a:schemeClr>
                </a:solidFill>
              </a:rPr>
              <a:t>“I felt like it was all over, like I’d lost the person I loved the most, that I’d failed and the overwhelming guilt and sadness consumed me. I found it difficult to carry on”.</a:t>
            </a:r>
          </a:p>
          <a:p>
            <a:r>
              <a:rPr lang="en-GB" sz="2000" dirty="0">
                <a:solidFill>
                  <a:schemeClr val="tx1">
                    <a:alpha val="55000"/>
                  </a:schemeClr>
                </a:solidFill>
              </a:rPr>
              <a:t>“I’d lost my purpose, my routine and I was in a dark place”. </a:t>
            </a:r>
          </a:p>
        </p:txBody>
      </p:sp>
      <p:pic>
        <p:nvPicPr>
          <p:cNvPr id="13" name="Picture 12">
            <a:extLst>
              <a:ext uri="{FF2B5EF4-FFF2-40B4-BE49-F238E27FC236}">
                <a16:creationId xmlns:a16="http://schemas.microsoft.com/office/drawing/2014/main" id="{AB3B50B1-A798-45EB-A07E-A18BEF93B062}"/>
              </a:ext>
            </a:extLst>
          </p:cNvPr>
          <p:cNvPicPr>
            <a:picLocks noChangeAspect="1"/>
          </p:cNvPicPr>
          <p:nvPr/>
        </p:nvPicPr>
        <p:blipFill>
          <a:blip r:embed="rId2"/>
          <a:stretch>
            <a:fillRect/>
          </a:stretch>
        </p:blipFill>
        <p:spPr>
          <a:xfrm>
            <a:off x="9516880" y="71437"/>
            <a:ext cx="2286198" cy="847727"/>
          </a:xfrm>
          <a:prstGeom prst="rect">
            <a:avLst/>
          </a:prstGeom>
        </p:spPr>
      </p:pic>
    </p:spTree>
    <p:extLst>
      <p:ext uri="{BB962C8B-B14F-4D97-AF65-F5344CB8AC3E}">
        <p14:creationId xmlns:p14="http://schemas.microsoft.com/office/powerpoint/2010/main" val="103665050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A23D792D-D9F2-4EB4-ADE2-65A518DA648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7467600" y="0"/>
            <a:ext cx="4724400" cy="6858000"/>
            <a:chOff x="7467600" y="0"/>
            <a:chExt cx="4724400" cy="6858000"/>
          </a:xfrm>
        </p:grpSpPr>
        <p:sp>
          <p:nvSpPr>
            <p:cNvPr id="11" name="Rectangle 10">
              <a:extLst>
                <a:ext uri="{FF2B5EF4-FFF2-40B4-BE49-F238E27FC236}">
                  <a16:creationId xmlns:a16="http://schemas.microsoft.com/office/drawing/2014/main" id="{25592A9C-8D2C-465B-A803-5CC96FD808D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6B6D3DC2-5D3E-4BC5-AE58-27149337938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D06891CE-5B9C-4B9E-AA78-3A5E25434F8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7467600" y="1"/>
            <a:ext cx="4724400" cy="6857999"/>
          </a:xfrm>
          <a:custGeom>
            <a:avLst/>
            <a:gdLst>
              <a:gd name="connsiteX0" fmla="*/ 0 w 4724400"/>
              <a:gd name="connsiteY0" fmla="*/ 6805948 h 6857999"/>
              <a:gd name="connsiteX1" fmla="*/ 15600 w 4724400"/>
              <a:gd name="connsiteY1" fmla="*/ 6813099 h 6857999"/>
              <a:gd name="connsiteX2" fmla="*/ 117632 w 4724400"/>
              <a:gd name="connsiteY2" fmla="*/ 6850060 h 6857999"/>
              <a:gd name="connsiteX3" fmla="*/ 146175 w 4724400"/>
              <a:gd name="connsiteY3" fmla="*/ 6857998 h 6857999"/>
              <a:gd name="connsiteX4" fmla="*/ 54597 w 4724400"/>
              <a:gd name="connsiteY4" fmla="*/ 6857998 h 6857999"/>
              <a:gd name="connsiteX5" fmla="*/ 0 w 4724400"/>
              <a:gd name="connsiteY5" fmla="*/ 6831490 h 6857999"/>
              <a:gd name="connsiteX6" fmla="*/ 0 w 4724400"/>
              <a:gd name="connsiteY6" fmla="*/ 6736157 h 6857999"/>
              <a:gd name="connsiteX7" fmla="*/ 114811 w 4724400"/>
              <a:gd name="connsiteY7" fmla="*/ 6784122 h 6857999"/>
              <a:gd name="connsiteX8" fmla="*/ 138159 w 4724400"/>
              <a:gd name="connsiteY8" fmla="*/ 6793465 h 6857999"/>
              <a:gd name="connsiteX9" fmla="*/ 270310 w 4724400"/>
              <a:gd name="connsiteY9" fmla="*/ 6840638 h 6857999"/>
              <a:gd name="connsiteX10" fmla="*/ 358932 w 4724400"/>
              <a:gd name="connsiteY10" fmla="*/ 6857999 h 6857999"/>
              <a:gd name="connsiteX11" fmla="*/ 228496 w 4724400"/>
              <a:gd name="connsiteY11" fmla="*/ 6857999 h 6857999"/>
              <a:gd name="connsiteX12" fmla="*/ 126481 w 4724400"/>
              <a:gd name="connsiteY12" fmla="*/ 6821149 h 6857999"/>
              <a:gd name="connsiteX13" fmla="*/ 103134 w 4724400"/>
              <a:gd name="connsiteY13" fmla="*/ 6811799 h 6857999"/>
              <a:gd name="connsiteX14" fmla="*/ 0 w 4724400"/>
              <a:gd name="connsiteY14" fmla="*/ 6767913 h 6857999"/>
              <a:gd name="connsiteX15" fmla="*/ 2460543 w 4724400"/>
              <a:gd name="connsiteY15" fmla="*/ 6515312 h 6857999"/>
              <a:gd name="connsiteX16" fmla="*/ 2286201 w 4724400"/>
              <a:gd name="connsiteY16" fmla="*/ 6525103 h 6857999"/>
              <a:gd name="connsiteX17" fmla="*/ 2110427 w 4724400"/>
              <a:gd name="connsiteY17" fmla="*/ 6532104 h 6857999"/>
              <a:gd name="connsiteX18" fmla="*/ 1956742 w 4724400"/>
              <a:gd name="connsiteY18" fmla="*/ 6528403 h 6857999"/>
              <a:gd name="connsiteX19" fmla="*/ 1534307 w 4724400"/>
              <a:gd name="connsiteY19" fmla="*/ 6560369 h 6857999"/>
              <a:gd name="connsiteX20" fmla="*/ 1454538 w 4724400"/>
              <a:gd name="connsiteY20" fmla="*/ 6591702 h 6857999"/>
              <a:gd name="connsiteX21" fmla="*/ 1619950 w 4724400"/>
              <a:gd name="connsiteY21" fmla="*/ 6599765 h 6857999"/>
              <a:gd name="connsiteX22" fmla="*/ 2044875 w 4724400"/>
              <a:gd name="connsiteY22" fmla="*/ 6563693 h 6857999"/>
              <a:gd name="connsiteX23" fmla="*/ 2460543 w 4724400"/>
              <a:gd name="connsiteY23" fmla="*/ 6515312 h 6857999"/>
              <a:gd name="connsiteX24" fmla="*/ 1883620 w 4724400"/>
              <a:gd name="connsiteY24" fmla="*/ 6459370 h 6857999"/>
              <a:gd name="connsiteX25" fmla="*/ 1532156 w 4724400"/>
              <a:gd name="connsiteY25" fmla="*/ 6529929 h 6857999"/>
              <a:gd name="connsiteX26" fmla="*/ 1958230 w 4724400"/>
              <a:gd name="connsiteY26" fmla="*/ 6498517 h 6857999"/>
              <a:gd name="connsiteX27" fmla="*/ 2110707 w 4724400"/>
              <a:gd name="connsiteY27" fmla="*/ 6502035 h 6857999"/>
              <a:gd name="connsiteX28" fmla="*/ 2285171 w 4724400"/>
              <a:gd name="connsiteY28" fmla="*/ 6495471 h 6857999"/>
              <a:gd name="connsiteX29" fmla="*/ 2385179 w 4724400"/>
              <a:gd name="connsiteY29" fmla="*/ 6489665 h 6857999"/>
              <a:gd name="connsiteX30" fmla="*/ 2227262 w 4724400"/>
              <a:gd name="connsiteY30" fmla="*/ 6473140 h 6857999"/>
              <a:gd name="connsiteX31" fmla="*/ 1883620 w 4724400"/>
              <a:gd name="connsiteY31" fmla="*/ 6459370 h 6857999"/>
              <a:gd name="connsiteX32" fmla="*/ 1611255 w 4724400"/>
              <a:gd name="connsiteY32" fmla="*/ 5884754 h 6857999"/>
              <a:gd name="connsiteX33" fmla="*/ 1357588 w 4724400"/>
              <a:gd name="connsiteY33" fmla="*/ 6496752 h 6857999"/>
              <a:gd name="connsiteX34" fmla="*/ 1611255 w 4724400"/>
              <a:gd name="connsiteY34" fmla="*/ 5884754 h 6857999"/>
              <a:gd name="connsiteX35" fmla="*/ 1646205 w 4724400"/>
              <a:gd name="connsiteY35" fmla="*/ 5883072 h 6857999"/>
              <a:gd name="connsiteX36" fmla="*/ 1387600 w 4724400"/>
              <a:gd name="connsiteY36" fmla="*/ 6494950 h 6857999"/>
              <a:gd name="connsiteX37" fmla="*/ 1646205 w 4724400"/>
              <a:gd name="connsiteY37" fmla="*/ 5883072 h 6857999"/>
              <a:gd name="connsiteX38" fmla="*/ 0 w 4724400"/>
              <a:gd name="connsiteY38" fmla="*/ 5845526 h 6857999"/>
              <a:gd name="connsiteX39" fmla="*/ 23370 w 4724400"/>
              <a:gd name="connsiteY39" fmla="*/ 5869422 h 6857999"/>
              <a:gd name="connsiteX40" fmla="*/ 321428 w 4724400"/>
              <a:gd name="connsiteY40" fmla="*/ 6212316 h 6857999"/>
              <a:gd name="connsiteX41" fmla="*/ 626000 w 4724400"/>
              <a:gd name="connsiteY41" fmla="*/ 6710671 h 6857999"/>
              <a:gd name="connsiteX42" fmla="*/ 661825 w 4724400"/>
              <a:gd name="connsiteY42" fmla="*/ 6854298 h 6857999"/>
              <a:gd name="connsiteX43" fmla="*/ 663298 w 4724400"/>
              <a:gd name="connsiteY43" fmla="*/ 6857998 h 6857999"/>
              <a:gd name="connsiteX44" fmla="*/ 431765 w 4724400"/>
              <a:gd name="connsiteY44" fmla="*/ 6857998 h 6857999"/>
              <a:gd name="connsiteX45" fmla="*/ 293576 w 4724400"/>
              <a:gd name="connsiteY45" fmla="*/ 6816656 h 6857999"/>
              <a:gd name="connsiteX46" fmla="*/ 134480 w 4724400"/>
              <a:gd name="connsiteY46" fmla="*/ 6760867 h 6857999"/>
              <a:gd name="connsiteX47" fmla="*/ 0 w 4724400"/>
              <a:gd name="connsiteY47" fmla="*/ 6714215 h 6857999"/>
              <a:gd name="connsiteX48" fmla="*/ 0 w 4724400"/>
              <a:gd name="connsiteY48" fmla="*/ 6683873 h 6857999"/>
              <a:gd name="connsiteX49" fmla="*/ 143737 w 4724400"/>
              <a:gd name="connsiteY49" fmla="*/ 6732821 h 6857999"/>
              <a:gd name="connsiteX50" fmla="*/ 488162 w 4724400"/>
              <a:gd name="connsiteY50" fmla="*/ 6842006 h 6857999"/>
              <a:gd name="connsiteX51" fmla="*/ 44855 w 4724400"/>
              <a:gd name="connsiteY51" fmla="*/ 6674734 h 6857999"/>
              <a:gd name="connsiteX52" fmla="*/ 0 w 4724400"/>
              <a:gd name="connsiteY52" fmla="*/ 6668575 h 6857999"/>
              <a:gd name="connsiteX53" fmla="*/ 0 w 4724400"/>
              <a:gd name="connsiteY53" fmla="*/ 6628217 h 6857999"/>
              <a:gd name="connsiteX54" fmla="*/ 144942 w 4724400"/>
              <a:gd name="connsiteY54" fmla="*/ 6657611 h 6857999"/>
              <a:gd name="connsiteX55" fmla="*/ 312446 w 4724400"/>
              <a:gd name="connsiteY55" fmla="*/ 6711283 h 6857999"/>
              <a:gd name="connsiteX56" fmla="*/ 477357 w 4724400"/>
              <a:gd name="connsiteY56" fmla="*/ 6799347 h 6857999"/>
              <a:gd name="connsiteX57" fmla="*/ 134228 w 4724400"/>
              <a:gd name="connsiteY57" fmla="*/ 6503934 h 6857999"/>
              <a:gd name="connsiteX58" fmla="*/ 0 w 4724400"/>
              <a:gd name="connsiteY58" fmla="*/ 6334256 h 6857999"/>
              <a:gd name="connsiteX59" fmla="*/ 0 w 4724400"/>
              <a:gd name="connsiteY59" fmla="*/ 6221686 h 6857999"/>
              <a:gd name="connsiteX60" fmla="*/ 113296 w 4724400"/>
              <a:gd name="connsiteY60" fmla="*/ 6402069 h 6857999"/>
              <a:gd name="connsiteX61" fmla="*/ 523262 w 4724400"/>
              <a:gd name="connsiteY61" fmla="*/ 6807025 h 6857999"/>
              <a:gd name="connsiteX62" fmla="*/ 404364 w 4724400"/>
              <a:gd name="connsiteY62" fmla="*/ 6649139 h 6857999"/>
              <a:gd name="connsiteX63" fmla="*/ 392074 w 4724400"/>
              <a:gd name="connsiteY63" fmla="*/ 6636358 h 6857999"/>
              <a:gd name="connsiteX64" fmla="*/ 77450 w 4724400"/>
              <a:gd name="connsiteY64" fmla="*/ 6260110 h 6857999"/>
              <a:gd name="connsiteX65" fmla="*/ 0 w 4724400"/>
              <a:gd name="connsiteY65" fmla="*/ 6163634 h 6857999"/>
              <a:gd name="connsiteX66" fmla="*/ 0 w 4724400"/>
              <a:gd name="connsiteY66" fmla="*/ 6117703 h 6857999"/>
              <a:gd name="connsiteX67" fmla="*/ 99669 w 4724400"/>
              <a:gd name="connsiteY67" fmla="*/ 6240461 h 6857999"/>
              <a:gd name="connsiteX68" fmla="*/ 412670 w 4724400"/>
              <a:gd name="connsiteY68" fmla="*/ 6615176 h 6857999"/>
              <a:gd name="connsiteX69" fmla="*/ 424960 w 4724400"/>
              <a:gd name="connsiteY69" fmla="*/ 6627949 h 6857999"/>
              <a:gd name="connsiteX70" fmla="*/ 504043 w 4724400"/>
              <a:gd name="connsiteY70" fmla="*/ 6718236 h 6857999"/>
              <a:gd name="connsiteX71" fmla="*/ 251759 w 4724400"/>
              <a:gd name="connsiteY71" fmla="*/ 6299011 h 6857999"/>
              <a:gd name="connsiteX72" fmla="*/ 21191 w 4724400"/>
              <a:gd name="connsiteY72" fmla="*/ 6033111 h 6857999"/>
              <a:gd name="connsiteX73" fmla="*/ 0 w 4724400"/>
              <a:gd name="connsiteY73" fmla="*/ 6012219 h 6857999"/>
              <a:gd name="connsiteX74" fmla="*/ 0 w 4724400"/>
              <a:gd name="connsiteY74" fmla="*/ 5971257 h 6857999"/>
              <a:gd name="connsiteX75" fmla="*/ 41571 w 4724400"/>
              <a:gd name="connsiteY75" fmla="*/ 6012292 h 6857999"/>
              <a:gd name="connsiteX76" fmla="*/ 273883 w 4724400"/>
              <a:gd name="connsiteY76" fmla="*/ 6279980 h 6857999"/>
              <a:gd name="connsiteX77" fmla="*/ 541341 w 4724400"/>
              <a:gd name="connsiteY77" fmla="*/ 6733560 h 6857999"/>
              <a:gd name="connsiteX78" fmla="*/ 531634 w 4724400"/>
              <a:gd name="connsiteY78" fmla="*/ 6610993 h 6857999"/>
              <a:gd name="connsiteX79" fmla="*/ 247554 w 4724400"/>
              <a:gd name="connsiteY79" fmla="*/ 6197148 h 6857999"/>
              <a:gd name="connsiteX80" fmla="*/ 33651 w 4724400"/>
              <a:gd name="connsiteY80" fmla="*/ 5957901 h 6857999"/>
              <a:gd name="connsiteX81" fmla="*/ 0 w 4724400"/>
              <a:gd name="connsiteY81" fmla="*/ 5925131 h 6857999"/>
              <a:gd name="connsiteX82" fmla="*/ 1656340 w 4724400"/>
              <a:gd name="connsiteY82" fmla="*/ 5825040 h 6857999"/>
              <a:gd name="connsiteX83" fmla="*/ 1653246 w 4724400"/>
              <a:gd name="connsiteY83" fmla="*/ 5829053 h 6857999"/>
              <a:gd name="connsiteX84" fmla="*/ 1655667 w 4724400"/>
              <a:gd name="connsiteY84" fmla="*/ 5829425 h 6857999"/>
              <a:gd name="connsiteX85" fmla="*/ 2630124 w 4724400"/>
              <a:gd name="connsiteY85" fmla="*/ 5591852 h 6857999"/>
              <a:gd name="connsiteX86" fmla="*/ 2177648 w 4724400"/>
              <a:gd name="connsiteY86" fmla="*/ 5630119 h 6857999"/>
              <a:gd name="connsiteX87" fmla="*/ 2076258 w 4724400"/>
              <a:gd name="connsiteY87" fmla="*/ 5650510 h 6857999"/>
              <a:gd name="connsiteX88" fmla="*/ 2214048 w 4724400"/>
              <a:gd name="connsiteY88" fmla="*/ 5629828 h 6857999"/>
              <a:gd name="connsiteX89" fmla="*/ 3090246 w 4724400"/>
              <a:gd name="connsiteY89" fmla="*/ 5601337 h 6857999"/>
              <a:gd name="connsiteX90" fmla="*/ 2834104 w 4724400"/>
              <a:gd name="connsiteY90" fmla="*/ 5598847 h 6857999"/>
              <a:gd name="connsiteX91" fmla="*/ 2782953 w 4724400"/>
              <a:gd name="connsiteY91" fmla="*/ 5595539 h 6857999"/>
              <a:gd name="connsiteX92" fmla="*/ 2630124 w 4724400"/>
              <a:gd name="connsiteY92" fmla="*/ 5591852 h 6857999"/>
              <a:gd name="connsiteX93" fmla="*/ 2751064 w 4724400"/>
              <a:gd name="connsiteY93" fmla="*/ 5525300 h 6857999"/>
              <a:gd name="connsiteX94" fmla="*/ 2618554 w 4724400"/>
              <a:gd name="connsiteY94" fmla="*/ 5525937 h 6857999"/>
              <a:gd name="connsiteX95" fmla="*/ 2311014 w 4724400"/>
              <a:gd name="connsiteY95" fmla="*/ 5550189 h 6857999"/>
              <a:gd name="connsiteX96" fmla="*/ 2134103 w 4724400"/>
              <a:gd name="connsiteY96" fmla="*/ 5605852 h 6857999"/>
              <a:gd name="connsiteX97" fmla="*/ 2174084 w 4724400"/>
              <a:gd name="connsiteY97" fmla="*/ 5600203 h 6857999"/>
              <a:gd name="connsiteX98" fmla="*/ 2785199 w 4724400"/>
              <a:gd name="connsiteY98" fmla="*/ 5564971 h 6857999"/>
              <a:gd name="connsiteX99" fmla="*/ 2836697 w 4724400"/>
              <a:gd name="connsiteY99" fmla="*/ 5568822 h 6857999"/>
              <a:gd name="connsiteX100" fmla="*/ 3066345 w 4724400"/>
              <a:gd name="connsiteY100" fmla="*/ 5573703 h 6857999"/>
              <a:gd name="connsiteX101" fmla="*/ 2978461 w 4724400"/>
              <a:gd name="connsiteY101" fmla="*/ 5555562 h 6857999"/>
              <a:gd name="connsiteX102" fmla="*/ 2893277 w 4724400"/>
              <a:gd name="connsiteY102" fmla="*/ 5538004 h 6857999"/>
              <a:gd name="connsiteX103" fmla="*/ 2751064 w 4724400"/>
              <a:gd name="connsiteY103" fmla="*/ 5525300 h 6857999"/>
              <a:gd name="connsiteX104" fmla="*/ 2636807 w 4724400"/>
              <a:gd name="connsiteY104" fmla="*/ 5458317 h 6857999"/>
              <a:gd name="connsiteX105" fmla="*/ 2236775 w 4724400"/>
              <a:gd name="connsiteY105" fmla="*/ 5536349 h 6857999"/>
              <a:gd name="connsiteX106" fmla="*/ 2306204 w 4724400"/>
              <a:gd name="connsiteY106" fmla="*/ 5519543 h 6857999"/>
              <a:gd name="connsiteX107" fmla="*/ 2619005 w 4724400"/>
              <a:gd name="connsiteY107" fmla="*/ 5494992 h 6857999"/>
              <a:gd name="connsiteX108" fmla="*/ 2899676 w 4724400"/>
              <a:gd name="connsiteY108" fmla="*/ 5507848 h 6857999"/>
              <a:gd name="connsiteX109" fmla="*/ 2986662 w 4724400"/>
              <a:gd name="connsiteY109" fmla="*/ 5525798 h 6857999"/>
              <a:gd name="connsiteX110" fmla="*/ 3101623 w 4724400"/>
              <a:gd name="connsiteY110" fmla="*/ 5547311 h 6857999"/>
              <a:gd name="connsiteX111" fmla="*/ 2636807 w 4724400"/>
              <a:gd name="connsiteY111" fmla="*/ 5458317 h 6857999"/>
              <a:gd name="connsiteX112" fmla="*/ 0 w 4724400"/>
              <a:gd name="connsiteY112" fmla="*/ 5142496 h 6857999"/>
              <a:gd name="connsiteX113" fmla="*/ 127996 w 4724400"/>
              <a:gd name="connsiteY113" fmla="*/ 5201004 h 6857999"/>
              <a:gd name="connsiteX114" fmla="*/ 661087 w 4724400"/>
              <a:gd name="connsiteY114" fmla="*/ 5790959 h 6857999"/>
              <a:gd name="connsiteX115" fmla="*/ 1029402 w 4724400"/>
              <a:gd name="connsiteY115" fmla="*/ 6204913 h 6857999"/>
              <a:gd name="connsiteX116" fmla="*/ 1046692 w 4724400"/>
              <a:gd name="connsiteY116" fmla="*/ 6015372 h 6857999"/>
              <a:gd name="connsiteX117" fmla="*/ 1024238 w 4724400"/>
              <a:gd name="connsiteY117" fmla="*/ 5336275 h 6857999"/>
              <a:gd name="connsiteX118" fmla="*/ 1138131 w 4724400"/>
              <a:gd name="connsiteY118" fmla="*/ 5600804 h 6857999"/>
              <a:gd name="connsiteX119" fmla="*/ 1127280 w 4724400"/>
              <a:gd name="connsiteY119" fmla="*/ 6039262 h 6857999"/>
              <a:gd name="connsiteX120" fmla="*/ 1026642 w 4724400"/>
              <a:gd name="connsiteY120" fmla="*/ 6792600 h 6857999"/>
              <a:gd name="connsiteX121" fmla="*/ 1327075 w 4724400"/>
              <a:gd name="connsiteY121" fmla="*/ 6590735 h 6857999"/>
              <a:gd name="connsiteX122" fmla="*/ 1332848 w 4724400"/>
              <a:gd name="connsiteY122" fmla="*/ 6581371 h 6857999"/>
              <a:gd name="connsiteX123" fmla="*/ 1320586 w 4724400"/>
              <a:gd name="connsiteY123" fmla="*/ 6572441 h 6857999"/>
              <a:gd name="connsiteX124" fmla="*/ 1669632 w 4724400"/>
              <a:gd name="connsiteY124" fmla="*/ 5665639 h 6857999"/>
              <a:gd name="connsiteX125" fmla="*/ 1749165 w 4724400"/>
              <a:gd name="connsiteY125" fmla="*/ 5696416 h 6857999"/>
              <a:gd name="connsiteX126" fmla="*/ 1502249 w 4724400"/>
              <a:gd name="connsiteY126" fmla="*/ 6466405 h 6857999"/>
              <a:gd name="connsiteX127" fmla="*/ 2238637 w 4724400"/>
              <a:gd name="connsiteY127" fmla="*/ 6419148 h 6857999"/>
              <a:gd name="connsiteX128" fmla="*/ 2642775 w 4724400"/>
              <a:gd name="connsiteY128" fmla="*/ 6563116 h 6857999"/>
              <a:gd name="connsiteX129" fmla="*/ 2628681 w 4724400"/>
              <a:gd name="connsiteY129" fmla="*/ 6578254 h 6857999"/>
              <a:gd name="connsiteX130" fmla="*/ 1600072 w 4724400"/>
              <a:gd name="connsiteY130" fmla="*/ 6648608 h 6857999"/>
              <a:gd name="connsiteX131" fmla="*/ 1391841 w 4724400"/>
              <a:gd name="connsiteY131" fmla="*/ 6641028 h 6857999"/>
              <a:gd name="connsiteX132" fmla="*/ 1389928 w 4724400"/>
              <a:gd name="connsiteY132" fmla="*/ 6641375 h 6857999"/>
              <a:gd name="connsiteX133" fmla="*/ 1380979 w 4724400"/>
              <a:gd name="connsiteY133" fmla="*/ 6643204 h 6857999"/>
              <a:gd name="connsiteX134" fmla="*/ 1108685 w 4724400"/>
              <a:gd name="connsiteY134" fmla="*/ 6824788 h 6857999"/>
              <a:gd name="connsiteX135" fmla="*/ 1051559 w 4724400"/>
              <a:gd name="connsiteY135" fmla="*/ 6857998 h 6857999"/>
              <a:gd name="connsiteX136" fmla="*/ 925940 w 4724400"/>
              <a:gd name="connsiteY136" fmla="*/ 6857998 h 6857999"/>
              <a:gd name="connsiteX137" fmla="*/ 949746 w 4724400"/>
              <a:gd name="connsiteY137" fmla="*/ 6745652 h 6857999"/>
              <a:gd name="connsiteX138" fmla="*/ 1017902 w 4724400"/>
              <a:gd name="connsiteY138" fmla="*/ 6308216 h 6857999"/>
              <a:gd name="connsiteX139" fmla="*/ 1012614 w 4724400"/>
              <a:gd name="connsiteY139" fmla="*/ 6302278 h 6857999"/>
              <a:gd name="connsiteX140" fmla="*/ 644615 w 4724400"/>
              <a:gd name="connsiteY140" fmla="*/ 5837768 h 6857999"/>
              <a:gd name="connsiteX141" fmla="*/ 627546 w 4724400"/>
              <a:gd name="connsiteY141" fmla="*/ 5831943 h 6857999"/>
              <a:gd name="connsiteX142" fmla="*/ 128963 w 4724400"/>
              <a:gd name="connsiteY142" fmla="*/ 5481226 h 6857999"/>
              <a:gd name="connsiteX143" fmla="*/ 0 w 4724400"/>
              <a:gd name="connsiteY143" fmla="*/ 5361850 h 6857999"/>
              <a:gd name="connsiteX144" fmla="*/ 0 w 4724400"/>
              <a:gd name="connsiteY144" fmla="*/ 5297634 h 6857999"/>
              <a:gd name="connsiteX145" fmla="*/ 40861 w 4724400"/>
              <a:gd name="connsiteY145" fmla="*/ 5333413 h 6857999"/>
              <a:gd name="connsiteX146" fmla="*/ 514278 w 4724400"/>
              <a:gd name="connsiteY146" fmla="*/ 5738345 h 6857999"/>
              <a:gd name="connsiteX147" fmla="*/ 337180 w 4724400"/>
              <a:gd name="connsiteY147" fmla="*/ 5572174 h 6857999"/>
              <a:gd name="connsiteX148" fmla="*/ 303564 w 4724400"/>
              <a:gd name="connsiteY148" fmla="*/ 5536908 h 6857999"/>
              <a:gd name="connsiteX149" fmla="*/ 88496 w 4724400"/>
              <a:gd name="connsiteY149" fmla="*/ 5343132 h 6857999"/>
              <a:gd name="connsiteX150" fmla="*/ 0 w 4724400"/>
              <a:gd name="connsiteY150" fmla="*/ 5277736 h 6857999"/>
              <a:gd name="connsiteX151" fmla="*/ 0 w 4724400"/>
              <a:gd name="connsiteY151" fmla="*/ 5241225 h 6857999"/>
              <a:gd name="connsiteX152" fmla="*/ 106479 w 4724400"/>
              <a:gd name="connsiteY152" fmla="*/ 5319780 h 6857999"/>
              <a:gd name="connsiteX153" fmla="*/ 324159 w 4724400"/>
              <a:gd name="connsiteY153" fmla="*/ 5515717 h 6857999"/>
              <a:gd name="connsiteX154" fmla="*/ 357680 w 4724400"/>
              <a:gd name="connsiteY154" fmla="*/ 5551608 h 6857999"/>
              <a:gd name="connsiteX155" fmla="*/ 514810 w 4724400"/>
              <a:gd name="connsiteY155" fmla="*/ 5702551 h 6857999"/>
              <a:gd name="connsiteX156" fmla="*/ 464808 w 4724400"/>
              <a:gd name="connsiteY156" fmla="*/ 5632736 h 6857999"/>
              <a:gd name="connsiteX157" fmla="*/ 416327 w 4724400"/>
              <a:gd name="connsiteY157" fmla="*/ 5565087 h 6857999"/>
              <a:gd name="connsiteX158" fmla="*/ 232232 w 4724400"/>
              <a:gd name="connsiteY158" fmla="*/ 5379904 h 6857999"/>
              <a:gd name="connsiteX159" fmla="*/ 2640 w 4724400"/>
              <a:gd name="connsiteY159" fmla="*/ 5200559 h 6857999"/>
              <a:gd name="connsiteX160" fmla="*/ 0 w 4724400"/>
              <a:gd name="connsiteY160" fmla="*/ 5199146 h 6857999"/>
              <a:gd name="connsiteX161" fmla="*/ 0 w 4724400"/>
              <a:gd name="connsiteY161" fmla="*/ 5164774 h 6857999"/>
              <a:gd name="connsiteX162" fmla="*/ 18363 w 4724400"/>
              <a:gd name="connsiteY162" fmla="*/ 5174783 h 6857999"/>
              <a:gd name="connsiteX163" fmla="*/ 251810 w 4724400"/>
              <a:gd name="connsiteY163" fmla="*/ 5357281 h 6857999"/>
              <a:gd name="connsiteX164" fmla="*/ 439563 w 4724400"/>
              <a:gd name="connsiteY164" fmla="*/ 5546863 h 6857999"/>
              <a:gd name="connsiteX165" fmla="*/ 489056 w 4724400"/>
              <a:gd name="connsiteY165" fmla="*/ 5615961 h 6857999"/>
              <a:gd name="connsiteX166" fmla="*/ 555845 w 4724400"/>
              <a:gd name="connsiteY166" fmla="*/ 5705642 h 6857999"/>
              <a:gd name="connsiteX167" fmla="*/ 287056 w 4724400"/>
              <a:gd name="connsiteY167" fmla="*/ 5341546 h 6857999"/>
              <a:gd name="connsiteX168" fmla="*/ 49874 w 4724400"/>
              <a:gd name="connsiteY168" fmla="*/ 5178238 h 6857999"/>
              <a:gd name="connsiteX169" fmla="*/ 0 w 4724400"/>
              <a:gd name="connsiteY169" fmla="*/ 5158623 h 6857999"/>
              <a:gd name="connsiteX170" fmla="*/ 4076694 w 4724400"/>
              <a:gd name="connsiteY170" fmla="*/ 4944364 h 6857999"/>
              <a:gd name="connsiteX171" fmla="*/ 4287610 w 4724400"/>
              <a:gd name="connsiteY171" fmla="*/ 5588157 h 6857999"/>
              <a:gd name="connsiteX172" fmla="*/ 4076694 w 4724400"/>
              <a:gd name="connsiteY172" fmla="*/ 4944364 h 6857999"/>
              <a:gd name="connsiteX173" fmla="*/ 4103808 w 4724400"/>
              <a:gd name="connsiteY173" fmla="*/ 4918599 h 6857999"/>
              <a:gd name="connsiteX174" fmla="*/ 4310650 w 4724400"/>
              <a:gd name="connsiteY174" fmla="*/ 5565760 h 6857999"/>
              <a:gd name="connsiteX175" fmla="*/ 4103808 w 4724400"/>
              <a:gd name="connsiteY175" fmla="*/ 4918599 h 6857999"/>
              <a:gd name="connsiteX176" fmla="*/ 4072554 w 4724400"/>
              <a:gd name="connsiteY176" fmla="*/ 4867303 h 6857999"/>
              <a:gd name="connsiteX177" fmla="*/ 4072780 w 4724400"/>
              <a:gd name="connsiteY177" fmla="*/ 4872526 h 6857999"/>
              <a:gd name="connsiteX178" fmla="*/ 4074990 w 4724400"/>
              <a:gd name="connsiteY178" fmla="*/ 4871112 h 6857999"/>
              <a:gd name="connsiteX179" fmla="*/ 3100062 w 4724400"/>
              <a:gd name="connsiteY179" fmla="*/ 4866948 h 6857999"/>
              <a:gd name="connsiteX180" fmla="*/ 2963625 w 4724400"/>
              <a:gd name="connsiteY180" fmla="*/ 4877568 h 6857999"/>
              <a:gd name="connsiteX181" fmla="*/ 2809956 w 4724400"/>
              <a:gd name="connsiteY181" fmla="*/ 4889247 h 6857999"/>
              <a:gd name="connsiteX182" fmla="*/ 2688275 w 4724400"/>
              <a:gd name="connsiteY182" fmla="*/ 4882769 h 6857999"/>
              <a:gd name="connsiteX183" fmla="*/ 2605133 w 4724400"/>
              <a:gd name="connsiteY183" fmla="*/ 4876924 h 6857999"/>
              <a:gd name="connsiteX184" fmla="*/ 2414900 w 4724400"/>
              <a:gd name="connsiteY184" fmla="*/ 4881330 h 6857999"/>
              <a:gd name="connsiteX185" fmla="*/ 2217605 w 4724400"/>
              <a:gd name="connsiteY185" fmla="*/ 4885650 h 6857999"/>
              <a:gd name="connsiteX186" fmla="*/ 2199332 w 4724400"/>
              <a:gd name="connsiteY186" fmla="*/ 4885075 h 6857999"/>
              <a:gd name="connsiteX187" fmla="*/ 2141062 w 4724400"/>
              <a:gd name="connsiteY187" fmla="*/ 4884027 h 6857999"/>
              <a:gd name="connsiteX188" fmla="*/ 2558630 w 4724400"/>
              <a:gd name="connsiteY188" fmla="*/ 4938088 h 6857999"/>
              <a:gd name="connsiteX189" fmla="*/ 3100062 w 4724400"/>
              <a:gd name="connsiteY189" fmla="*/ 4866948 h 6857999"/>
              <a:gd name="connsiteX190" fmla="*/ 2753415 w 4724400"/>
              <a:gd name="connsiteY190" fmla="*/ 4783657 h 6857999"/>
              <a:gd name="connsiteX191" fmla="*/ 2639521 w 4724400"/>
              <a:gd name="connsiteY191" fmla="*/ 4785091 h 6857999"/>
              <a:gd name="connsiteX192" fmla="*/ 2193068 w 4724400"/>
              <a:gd name="connsiteY192" fmla="*/ 4854595 h 6857999"/>
              <a:gd name="connsiteX193" fmla="*/ 2201931 w 4724400"/>
              <a:gd name="connsiteY193" fmla="*/ 4855057 h 6857999"/>
              <a:gd name="connsiteX194" fmla="*/ 2219654 w 4724400"/>
              <a:gd name="connsiteY194" fmla="*/ 4855986 h 6857999"/>
              <a:gd name="connsiteX195" fmla="*/ 2413690 w 4724400"/>
              <a:gd name="connsiteY195" fmla="*/ 4851445 h 6857999"/>
              <a:gd name="connsiteX196" fmla="*/ 2606832 w 4724400"/>
              <a:gd name="connsiteY196" fmla="*/ 4846715 h 6857999"/>
              <a:gd name="connsiteX197" fmla="*/ 2691769 w 4724400"/>
              <a:gd name="connsiteY197" fmla="*/ 4852935 h 6857999"/>
              <a:gd name="connsiteX198" fmla="*/ 2811106 w 4724400"/>
              <a:gd name="connsiteY198" fmla="*/ 4859393 h 6857999"/>
              <a:gd name="connsiteX199" fmla="*/ 2961520 w 4724400"/>
              <a:gd name="connsiteY199" fmla="*/ 4847493 h 6857999"/>
              <a:gd name="connsiteX200" fmla="*/ 3070965 w 4724400"/>
              <a:gd name="connsiteY200" fmla="*/ 4837270 h 6857999"/>
              <a:gd name="connsiteX201" fmla="*/ 2753415 w 4724400"/>
              <a:gd name="connsiteY201" fmla="*/ 4783657 h 6857999"/>
              <a:gd name="connsiteX202" fmla="*/ 2389654 w 4724400"/>
              <a:gd name="connsiteY202" fmla="*/ 4275904 h 6857999"/>
              <a:gd name="connsiteX203" fmla="*/ 1522266 w 4724400"/>
              <a:gd name="connsiteY203" fmla="*/ 4472742 h 6857999"/>
              <a:gd name="connsiteX204" fmla="*/ 1464014 w 4724400"/>
              <a:gd name="connsiteY204" fmla="*/ 4498508 h 6857999"/>
              <a:gd name="connsiteX205" fmla="*/ 1376111 w 4724400"/>
              <a:gd name="connsiteY205" fmla="*/ 4536334 h 6857999"/>
              <a:gd name="connsiteX206" fmla="*/ 1498493 w 4724400"/>
              <a:gd name="connsiteY206" fmla="*/ 4502509 h 6857999"/>
              <a:gd name="connsiteX207" fmla="*/ 1831627 w 4724400"/>
              <a:gd name="connsiteY207" fmla="*/ 4454994 h 6857999"/>
              <a:gd name="connsiteX208" fmla="*/ 2389654 w 4724400"/>
              <a:gd name="connsiteY208" fmla="*/ 4275904 h 6857999"/>
              <a:gd name="connsiteX209" fmla="*/ 2147582 w 4724400"/>
              <a:gd name="connsiteY209" fmla="*/ 4220499 h 6857999"/>
              <a:gd name="connsiteX210" fmla="*/ 1556088 w 4724400"/>
              <a:gd name="connsiteY210" fmla="*/ 4425819 h 6857999"/>
              <a:gd name="connsiteX211" fmla="*/ 2346927 w 4724400"/>
              <a:gd name="connsiteY211" fmla="*/ 4248048 h 6857999"/>
              <a:gd name="connsiteX212" fmla="*/ 2147582 w 4724400"/>
              <a:gd name="connsiteY212" fmla="*/ 4220499 h 6857999"/>
              <a:gd name="connsiteX213" fmla="*/ 1790494 w 4724400"/>
              <a:gd name="connsiteY213" fmla="*/ 3958602 h 6857999"/>
              <a:gd name="connsiteX214" fmla="*/ 1059112 w 4724400"/>
              <a:gd name="connsiteY214" fmla="*/ 4119804 h 6857999"/>
              <a:gd name="connsiteX215" fmla="*/ 1790494 w 4724400"/>
              <a:gd name="connsiteY215" fmla="*/ 3958602 h 6857999"/>
              <a:gd name="connsiteX216" fmla="*/ 3757613 w 4724400"/>
              <a:gd name="connsiteY216" fmla="*/ 3936722 h 6857999"/>
              <a:gd name="connsiteX217" fmla="*/ 3715314 w 4724400"/>
              <a:gd name="connsiteY217" fmla="*/ 4196771 h 6857999"/>
              <a:gd name="connsiteX218" fmla="*/ 3631611 w 4724400"/>
              <a:gd name="connsiteY218" fmla="*/ 4613594 h 6857999"/>
              <a:gd name="connsiteX219" fmla="*/ 3596909 w 4724400"/>
              <a:gd name="connsiteY219" fmla="*/ 4707830 h 6857999"/>
              <a:gd name="connsiteX220" fmla="*/ 3581749 w 4724400"/>
              <a:gd name="connsiteY220" fmla="*/ 4747418 h 6857999"/>
              <a:gd name="connsiteX221" fmla="*/ 3510660 w 4724400"/>
              <a:gd name="connsiteY221" fmla="*/ 4966094 h 6857999"/>
              <a:gd name="connsiteX222" fmla="*/ 3757613 w 4724400"/>
              <a:gd name="connsiteY222" fmla="*/ 3936722 h 6857999"/>
              <a:gd name="connsiteX223" fmla="*/ 1701387 w 4724400"/>
              <a:gd name="connsiteY223" fmla="*/ 3919232 h 6857999"/>
              <a:gd name="connsiteX224" fmla="*/ 1136310 w 4724400"/>
              <a:gd name="connsiteY224" fmla="*/ 4068895 h 6857999"/>
              <a:gd name="connsiteX225" fmla="*/ 1784782 w 4724400"/>
              <a:gd name="connsiteY225" fmla="*/ 3927759 h 6857999"/>
              <a:gd name="connsiteX226" fmla="*/ 1701387 w 4724400"/>
              <a:gd name="connsiteY226" fmla="*/ 3919232 h 6857999"/>
              <a:gd name="connsiteX227" fmla="*/ 3733405 w 4724400"/>
              <a:gd name="connsiteY227" fmla="*/ 3900089 h 6857999"/>
              <a:gd name="connsiteX228" fmla="*/ 3500832 w 4724400"/>
              <a:gd name="connsiteY228" fmla="*/ 4885010 h 6857999"/>
              <a:gd name="connsiteX229" fmla="*/ 3552367 w 4724400"/>
              <a:gd name="connsiteY229" fmla="*/ 4735553 h 6857999"/>
              <a:gd name="connsiteX230" fmla="*/ 3567525 w 4724400"/>
              <a:gd name="connsiteY230" fmla="*/ 4695966 h 6857999"/>
              <a:gd name="connsiteX231" fmla="*/ 3602372 w 4724400"/>
              <a:gd name="connsiteY231" fmla="*/ 4603168 h 6857999"/>
              <a:gd name="connsiteX232" fmla="*/ 3684639 w 4724400"/>
              <a:gd name="connsiteY232" fmla="*/ 4192628 h 6857999"/>
              <a:gd name="connsiteX233" fmla="*/ 3733405 w 4724400"/>
              <a:gd name="connsiteY233" fmla="*/ 3900089 h 6857999"/>
              <a:gd name="connsiteX234" fmla="*/ 2800959 w 4724400"/>
              <a:gd name="connsiteY234" fmla="*/ 3871054 h 6857999"/>
              <a:gd name="connsiteX235" fmla="*/ 3026569 w 4724400"/>
              <a:gd name="connsiteY235" fmla="*/ 4520780 h 6857999"/>
              <a:gd name="connsiteX236" fmla="*/ 2889061 w 4724400"/>
              <a:gd name="connsiteY236" fmla="*/ 4157302 h 6857999"/>
              <a:gd name="connsiteX237" fmla="*/ 2800959 w 4724400"/>
              <a:gd name="connsiteY237" fmla="*/ 3871054 h 6857999"/>
              <a:gd name="connsiteX238" fmla="*/ 2809929 w 4724400"/>
              <a:gd name="connsiteY238" fmla="*/ 3701307 h 6857999"/>
              <a:gd name="connsiteX239" fmla="*/ 2809197 w 4724400"/>
              <a:gd name="connsiteY239" fmla="*/ 3708672 h 6857999"/>
              <a:gd name="connsiteX240" fmla="*/ 2918306 w 4724400"/>
              <a:gd name="connsiteY240" fmla="*/ 4147031 h 6857999"/>
              <a:gd name="connsiteX241" fmla="*/ 3068858 w 4724400"/>
              <a:gd name="connsiteY241" fmla="*/ 4544310 h 6857999"/>
              <a:gd name="connsiteX242" fmla="*/ 2968879 w 4724400"/>
              <a:gd name="connsiteY242" fmla="*/ 4144570 h 6857999"/>
              <a:gd name="connsiteX243" fmla="*/ 2809929 w 4724400"/>
              <a:gd name="connsiteY243" fmla="*/ 3701307 h 6857999"/>
              <a:gd name="connsiteX244" fmla="*/ 1867196 w 4724400"/>
              <a:gd name="connsiteY244" fmla="*/ 3456584 h 6857999"/>
              <a:gd name="connsiteX245" fmla="*/ 2183970 w 4724400"/>
              <a:gd name="connsiteY245" fmla="*/ 3826505 h 6857999"/>
              <a:gd name="connsiteX246" fmla="*/ 1867196 w 4724400"/>
              <a:gd name="connsiteY246" fmla="*/ 3456584 h 6857999"/>
              <a:gd name="connsiteX247" fmla="*/ 2322880 w 4724400"/>
              <a:gd name="connsiteY247" fmla="*/ 3078533 h 6857999"/>
              <a:gd name="connsiteX248" fmla="*/ 2295695 w 4724400"/>
              <a:gd name="connsiteY248" fmla="*/ 3245370 h 6857999"/>
              <a:gd name="connsiteX249" fmla="*/ 2268858 w 4724400"/>
              <a:gd name="connsiteY249" fmla="*/ 3758413 h 6857999"/>
              <a:gd name="connsiteX250" fmla="*/ 2295899 w 4724400"/>
              <a:gd name="connsiteY250" fmla="*/ 3528057 h 6857999"/>
              <a:gd name="connsiteX251" fmla="*/ 2326306 w 4724400"/>
              <a:gd name="connsiteY251" fmla="*/ 3231157 h 6857999"/>
              <a:gd name="connsiteX252" fmla="*/ 2324274 w 4724400"/>
              <a:gd name="connsiteY252" fmla="*/ 3142788 h 6857999"/>
              <a:gd name="connsiteX253" fmla="*/ 2322880 w 4724400"/>
              <a:gd name="connsiteY253" fmla="*/ 3078533 h 6857999"/>
              <a:gd name="connsiteX254" fmla="*/ 912797 w 4724400"/>
              <a:gd name="connsiteY254" fmla="*/ 2896659 h 6857999"/>
              <a:gd name="connsiteX255" fmla="*/ 1167201 w 4724400"/>
              <a:gd name="connsiteY255" fmla="*/ 3304169 h 6857999"/>
              <a:gd name="connsiteX256" fmla="*/ 1503848 w 4724400"/>
              <a:gd name="connsiteY256" fmla="*/ 3675946 h 6857999"/>
              <a:gd name="connsiteX257" fmla="*/ 1353091 w 4724400"/>
              <a:gd name="connsiteY257" fmla="*/ 3486482 h 6857999"/>
              <a:gd name="connsiteX258" fmla="*/ 1340012 w 4724400"/>
              <a:gd name="connsiteY258" fmla="*/ 3467256 h 6857999"/>
              <a:gd name="connsiteX259" fmla="*/ 1089196 w 4724400"/>
              <a:gd name="connsiteY259" fmla="*/ 3116474 h 6857999"/>
              <a:gd name="connsiteX260" fmla="*/ 959418 w 4724400"/>
              <a:gd name="connsiteY260" fmla="*/ 2948853 h 6857999"/>
              <a:gd name="connsiteX261" fmla="*/ 912797 w 4724400"/>
              <a:gd name="connsiteY261" fmla="*/ 2896659 h 6857999"/>
              <a:gd name="connsiteX262" fmla="*/ 2363420 w 4724400"/>
              <a:gd name="connsiteY262" fmla="*/ 2871730 h 6857999"/>
              <a:gd name="connsiteX263" fmla="*/ 2360107 w 4724400"/>
              <a:gd name="connsiteY263" fmla="*/ 2915231 h 6857999"/>
              <a:gd name="connsiteX264" fmla="*/ 2353099 w 4724400"/>
              <a:gd name="connsiteY264" fmla="*/ 3051540 h 6857999"/>
              <a:gd name="connsiteX265" fmla="*/ 2354925 w 4724400"/>
              <a:gd name="connsiteY265" fmla="*/ 3140814 h 6857999"/>
              <a:gd name="connsiteX266" fmla="*/ 2357104 w 4724400"/>
              <a:gd name="connsiteY266" fmla="*/ 3230628 h 6857999"/>
              <a:gd name="connsiteX267" fmla="*/ 2326221 w 4724400"/>
              <a:gd name="connsiteY267" fmla="*/ 3531652 h 6857999"/>
              <a:gd name="connsiteX268" fmla="*/ 2299836 w 4724400"/>
              <a:gd name="connsiteY268" fmla="*/ 3750864 h 6857999"/>
              <a:gd name="connsiteX269" fmla="*/ 2346877 w 4724400"/>
              <a:gd name="connsiteY269" fmla="*/ 3662531 h 6857999"/>
              <a:gd name="connsiteX270" fmla="*/ 2363420 w 4724400"/>
              <a:gd name="connsiteY270" fmla="*/ 2871730 h 6857999"/>
              <a:gd name="connsiteX271" fmla="*/ 912921 w 4724400"/>
              <a:gd name="connsiteY271" fmla="*/ 2850596 h 6857999"/>
              <a:gd name="connsiteX272" fmla="*/ 983846 w 4724400"/>
              <a:gd name="connsiteY272" fmla="*/ 2928627 h 6857999"/>
              <a:gd name="connsiteX273" fmla="*/ 1114669 w 4724400"/>
              <a:gd name="connsiteY273" fmla="*/ 3097880 h 6857999"/>
              <a:gd name="connsiteX274" fmla="*/ 1366183 w 4724400"/>
              <a:gd name="connsiteY274" fmla="*/ 3449753 h 6857999"/>
              <a:gd name="connsiteX275" fmla="*/ 1379263 w 4724400"/>
              <a:gd name="connsiteY275" fmla="*/ 3468981 h 6857999"/>
              <a:gd name="connsiteX276" fmla="*/ 1492446 w 4724400"/>
              <a:gd name="connsiteY276" fmla="*/ 3620389 h 6857999"/>
              <a:gd name="connsiteX277" fmla="*/ 912921 w 4724400"/>
              <a:gd name="connsiteY277" fmla="*/ 2850596 h 6857999"/>
              <a:gd name="connsiteX278" fmla="*/ 2386551 w 4724400"/>
              <a:gd name="connsiteY278" fmla="*/ 2642862 h 6857999"/>
              <a:gd name="connsiteX279" fmla="*/ 2403741 w 4724400"/>
              <a:gd name="connsiteY279" fmla="*/ 2659697 h 6857999"/>
              <a:gd name="connsiteX280" fmla="*/ 2499078 w 4724400"/>
              <a:gd name="connsiteY280" fmla="*/ 3423399 h 6857999"/>
              <a:gd name="connsiteX281" fmla="*/ 2413232 w 4724400"/>
              <a:gd name="connsiteY281" fmla="*/ 3700562 h 6857999"/>
              <a:gd name="connsiteX282" fmla="*/ 2428424 w 4724400"/>
              <a:gd name="connsiteY282" fmla="*/ 4178295 h 6857999"/>
              <a:gd name="connsiteX283" fmla="*/ 2927779 w 4724400"/>
              <a:gd name="connsiteY283" fmla="*/ 4531843 h 6857999"/>
              <a:gd name="connsiteX284" fmla="*/ 2758380 w 4724400"/>
              <a:gd name="connsiteY284" fmla="*/ 3561061 h 6857999"/>
              <a:gd name="connsiteX285" fmla="*/ 2846610 w 4724400"/>
              <a:gd name="connsiteY285" fmla="*/ 3538353 h 6857999"/>
              <a:gd name="connsiteX286" fmla="*/ 3106063 w 4724400"/>
              <a:gd name="connsiteY286" fmla="*/ 4271430 h 6857999"/>
              <a:gd name="connsiteX287" fmla="*/ 3116136 w 4724400"/>
              <a:gd name="connsiteY287" fmla="*/ 4688819 h 6857999"/>
              <a:gd name="connsiteX288" fmla="*/ 3412872 w 4724400"/>
              <a:gd name="connsiteY288" fmla="*/ 4966558 h 6857999"/>
              <a:gd name="connsiteX289" fmla="*/ 3763612 w 4724400"/>
              <a:gd name="connsiteY289" fmla="*/ 3645474 h 6857999"/>
              <a:gd name="connsiteX290" fmla="*/ 3850165 w 4724400"/>
              <a:gd name="connsiteY290" fmla="*/ 3638405 h 6857999"/>
              <a:gd name="connsiteX291" fmla="*/ 3515311 w 4724400"/>
              <a:gd name="connsiteY291" fmla="*/ 5051260 h 6857999"/>
              <a:gd name="connsiteX292" fmla="*/ 3501147 w 4724400"/>
              <a:gd name="connsiteY292" fmla="*/ 5059552 h 6857999"/>
              <a:gd name="connsiteX293" fmla="*/ 3790420 w 4724400"/>
              <a:gd name="connsiteY293" fmla="*/ 5401078 h 6857999"/>
              <a:gd name="connsiteX294" fmla="*/ 4221141 w 4724400"/>
              <a:gd name="connsiteY294" fmla="*/ 6045312 h 6857999"/>
              <a:gd name="connsiteX295" fmla="*/ 4326825 w 4724400"/>
              <a:gd name="connsiteY295" fmla="*/ 5681109 h 6857999"/>
              <a:gd name="connsiteX296" fmla="*/ 4325127 w 4724400"/>
              <a:gd name="connsiteY296" fmla="*/ 5669934 h 6857999"/>
              <a:gd name="connsiteX297" fmla="*/ 4309144 w 4724400"/>
              <a:gd name="connsiteY297" fmla="*/ 5671723 h 6857999"/>
              <a:gd name="connsiteX298" fmla="*/ 3974946 w 4724400"/>
              <a:gd name="connsiteY298" fmla="*/ 4736592 h 6857999"/>
              <a:gd name="connsiteX299" fmla="*/ 4060171 w 4724400"/>
              <a:gd name="connsiteY299" fmla="*/ 4704317 h 6857999"/>
              <a:gd name="connsiteX300" fmla="*/ 4383942 w 4724400"/>
              <a:gd name="connsiteY300" fmla="*/ 5463703 h 6857999"/>
              <a:gd name="connsiteX301" fmla="*/ 4654905 w 4724400"/>
              <a:gd name="connsiteY301" fmla="*/ 5156948 h 6857999"/>
              <a:gd name="connsiteX302" fmla="*/ 4724400 w 4724400"/>
              <a:gd name="connsiteY302" fmla="*/ 5098975 h 6857999"/>
              <a:gd name="connsiteX303" fmla="*/ 4724400 w 4724400"/>
              <a:gd name="connsiteY303" fmla="*/ 5160063 h 6857999"/>
              <a:gd name="connsiteX304" fmla="*/ 4687505 w 4724400"/>
              <a:gd name="connsiteY304" fmla="*/ 5191181 h 6857999"/>
              <a:gd name="connsiteX305" fmla="*/ 4451303 w 4724400"/>
              <a:gd name="connsiteY305" fmla="*/ 5491132 h 6857999"/>
              <a:gd name="connsiteX306" fmla="*/ 4599954 w 4724400"/>
              <a:gd name="connsiteY306" fmla="*/ 5317498 h 6857999"/>
              <a:gd name="connsiteX307" fmla="*/ 4724400 w 4724400"/>
              <a:gd name="connsiteY307" fmla="*/ 5211392 h 6857999"/>
              <a:gd name="connsiteX308" fmla="*/ 4724400 w 4724400"/>
              <a:gd name="connsiteY308" fmla="*/ 5251559 h 6857999"/>
              <a:gd name="connsiteX309" fmla="*/ 4619898 w 4724400"/>
              <a:gd name="connsiteY309" fmla="*/ 5340764 h 6857999"/>
              <a:gd name="connsiteX310" fmla="*/ 4473735 w 4724400"/>
              <a:gd name="connsiteY310" fmla="*/ 5512809 h 6857999"/>
              <a:gd name="connsiteX311" fmla="*/ 4430539 w 4724400"/>
              <a:gd name="connsiteY311" fmla="*/ 5592553 h 6857999"/>
              <a:gd name="connsiteX312" fmla="*/ 4569759 w 4724400"/>
              <a:gd name="connsiteY312" fmla="*/ 5482816 h 6857999"/>
              <a:gd name="connsiteX313" fmla="*/ 4724400 w 4724400"/>
              <a:gd name="connsiteY313" fmla="*/ 5330891 h 6857999"/>
              <a:gd name="connsiteX314" fmla="*/ 4724400 w 4724400"/>
              <a:gd name="connsiteY314" fmla="*/ 5402912 h 6857999"/>
              <a:gd name="connsiteX315" fmla="*/ 4586888 w 4724400"/>
              <a:gd name="connsiteY315" fmla="*/ 5533939 h 6857999"/>
              <a:gd name="connsiteX316" fmla="*/ 4413377 w 4724400"/>
              <a:gd name="connsiteY316" fmla="*/ 5674040 h 6857999"/>
              <a:gd name="connsiteX317" fmla="*/ 4412066 w 4724400"/>
              <a:gd name="connsiteY317" fmla="*/ 5675644 h 6857999"/>
              <a:gd name="connsiteX318" fmla="*/ 4406074 w 4724400"/>
              <a:gd name="connsiteY318" fmla="*/ 5683306 h 6857999"/>
              <a:gd name="connsiteX319" fmla="*/ 4271008 w 4724400"/>
              <a:gd name="connsiteY319" fmla="*/ 6118417 h 6857999"/>
              <a:gd name="connsiteX320" fmla="*/ 4265220 w 4724400"/>
              <a:gd name="connsiteY320" fmla="*/ 6125184 h 6857999"/>
              <a:gd name="connsiteX321" fmla="*/ 4590463 w 4724400"/>
              <a:gd name="connsiteY321" fmla="*/ 6805045 h 6857999"/>
              <a:gd name="connsiteX322" fmla="*/ 4610122 w 4724400"/>
              <a:gd name="connsiteY322" fmla="*/ 6857999 h 6857999"/>
              <a:gd name="connsiteX323" fmla="*/ 4513231 w 4724400"/>
              <a:gd name="connsiteY323" fmla="*/ 6857999 h 6857999"/>
              <a:gd name="connsiteX324" fmla="*/ 4374770 w 4724400"/>
              <a:gd name="connsiteY324" fmla="*/ 6532596 h 6857999"/>
              <a:gd name="connsiteX325" fmla="*/ 4339518 w 4724400"/>
              <a:gd name="connsiteY325" fmla="*/ 6461642 h 6857999"/>
              <a:gd name="connsiteX326" fmla="*/ 3884810 w 4724400"/>
              <a:gd name="connsiteY326" fmla="*/ 5682534 h 6857999"/>
              <a:gd name="connsiteX327" fmla="*/ 3876498 w 4724400"/>
              <a:gd name="connsiteY327" fmla="*/ 5681717 h 6857999"/>
              <a:gd name="connsiteX328" fmla="*/ 3263209 w 4724400"/>
              <a:gd name="connsiteY328" fmla="*/ 5585749 h 6857999"/>
              <a:gd name="connsiteX329" fmla="*/ 3245450 w 4724400"/>
              <a:gd name="connsiteY329" fmla="*/ 5593271 h 6857999"/>
              <a:gd name="connsiteX330" fmla="*/ 1952592 w 4724400"/>
              <a:gd name="connsiteY330" fmla="*/ 5692050 h 6857999"/>
              <a:gd name="connsiteX331" fmla="*/ 1936466 w 4724400"/>
              <a:gd name="connsiteY331" fmla="*/ 5671708 h 6857999"/>
              <a:gd name="connsiteX332" fmla="*/ 3244709 w 4724400"/>
              <a:gd name="connsiteY332" fmla="*/ 5538562 h 6857999"/>
              <a:gd name="connsiteX333" fmla="*/ 3823886 w 4724400"/>
              <a:gd name="connsiteY333" fmla="*/ 5595804 h 6857999"/>
              <a:gd name="connsiteX334" fmla="*/ 3709024 w 4724400"/>
              <a:gd name="connsiteY334" fmla="*/ 5439340 h 6857999"/>
              <a:gd name="connsiteX335" fmla="*/ 3198362 w 4724400"/>
              <a:gd name="connsiteY335" fmla="*/ 4874588 h 6857999"/>
              <a:gd name="connsiteX336" fmla="*/ 3179417 w 4724400"/>
              <a:gd name="connsiteY336" fmla="*/ 4879047 h 6857999"/>
              <a:gd name="connsiteX337" fmla="*/ 2639496 w 4724400"/>
              <a:gd name="connsiteY337" fmla="*/ 4989072 h 6857999"/>
              <a:gd name="connsiteX338" fmla="*/ 1972353 w 4724400"/>
              <a:gd name="connsiteY338" fmla="*/ 4909921 h 6857999"/>
              <a:gd name="connsiteX339" fmla="*/ 2002679 w 4724400"/>
              <a:gd name="connsiteY339" fmla="*/ 4872131 h 6857999"/>
              <a:gd name="connsiteX340" fmla="*/ 3097424 w 4724400"/>
              <a:gd name="connsiteY340" fmla="*/ 4781269 h 6857999"/>
              <a:gd name="connsiteX341" fmla="*/ 2454890 w 4724400"/>
              <a:gd name="connsiteY341" fmla="*/ 4287833 h 6857999"/>
              <a:gd name="connsiteX342" fmla="*/ 2452881 w 4724400"/>
              <a:gd name="connsiteY342" fmla="*/ 4288346 h 6857999"/>
              <a:gd name="connsiteX343" fmla="*/ 2448527 w 4724400"/>
              <a:gd name="connsiteY343" fmla="*/ 4288836 h 6857999"/>
              <a:gd name="connsiteX344" fmla="*/ 2323525 w 4724400"/>
              <a:gd name="connsiteY344" fmla="*/ 4367248 h 6857999"/>
              <a:gd name="connsiteX345" fmla="*/ 2060764 w 4724400"/>
              <a:gd name="connsiteY345" fmla="*/ 4451767 h 6857999"/>
              <a:gd name="connsiteX346" fmla="*/ 1162250 w 4724400"/>
              <a:gd name="connsiteY346" fmla="*/ 4613329 h 6857999"/>
              <a:gd name="connsiteX347" fmla="*/ 1132639 w 4724400"/>
              <a:gd name="connsiteY347" fmla="*/ 4596243 h 6857999"/>
              <a:gd name="connsiteX348" fmla="*/ 2293970 w 4724400"/>
              <a:gd name="connsiteY348" fmla="*/ 4182283 h 6857999"/>
              <a:gd name="connsiteX349" fmla="*/ 1900637 w 4724400"/>
              <a:gd name="connsiteY349" fmla="*/ 3949470 h 6857999"/>
              <a:gd name="connsiteX350" fmla="*/ 1887014 w 4724400"/>
              <a:gd name="connsiteY350" fmla="*/ 3951288 h 6857999"/>
              <a:gd name="connsiteX351" fmla="*/ 896751 w 4724400"/>
              <a:gd name="connsiteY351" fmla="*/ 4159267 h 6857999"/>
              <a:gd name="connsiteX352" fmla="*/ 918967 w 4724400"/>
              <a:gd name="connsiteY352" fmla="*/ 4119760 h 6857999"/>
              <a:gd name="connsiteX353" fmla="*/ 1764113 w 4724400"/>
              <a:gd name="connsiteY353" fmla="*/ 3873539 h 6857999"/>
              <a:gd name="connsiteX354" fmla="*/ 1555701 w 4724400"/>
              <a:gd name="connsiteY354" fmla="*/ 3763109 h 6857999"/>
              <a:gd name="connsiteX355" fmla="*/ 1542956 w 4724400"/>
              <a:gd name="connsiteY355" fmla="*/ 3758998 h 6857999"/>
              <a:gd name="connsiteX356" fmla="*/ 1136724 w 4724400"/>
              <a:gd name="connsiteY356" fmla="*/ 3417171 h 6857999"/>
              <a:gd name="connsiteX357" fmla="*/ 750977 w 4724400"/>
              <a:gd name="connsiteY357" fmla="*/ 2770227 h 6857999"/>
              <a:gd name="connsiteX358" fmla="*/ 755174 w 4724400"/>
              <a:gd name="connsiteY358" fmla="*/ 2749954 h 6857999"/>
              <a:gd name="connsiteX359" fmla="*/ 830023 w 4724400"/>
              <a:gd name="connsiteY359" fmla="*/ 2731935 h 6857999"/>
              <a:gd name="connsiteX360" fmla="*/ 1623018 w 4724400"/>
              <a:gd name="connsiteY360" fmla="*/ 3716225 h 6857999"/>
              <a:gd name="connsiteX361" fmla="*/ 2294841 w 4724400"/>
              <a:gd name="connsiteY361" fmla="*/ 4093587 h 6857999"/>
              <a:gd name="connsiteX362" fmla="*/ 2250226 w 4724400"/>
              <a:gd name="connsiteY362" fmla="*/ 3916719 h 6857999"/>
              <a:gd name="connsiteX363" fmla="*/ 2245523 w 4724400"/>
              <a:gd name="connsiteY363" fmla="*/ 3916663 h 6857999"/>
              <a:gd name="connsiteX364" fmla="*/ 1707994 w 4724400"/>
              <a:gd name="connsiteY364" fmla="*/ 3326950 h 6857999"/>
              <a:gd name="connsiteX365" fmla="*/ 1786341 w 4724400"/>
              <a:gd name="connsiteY365" fmla="*/ 3287566 h 6857999"/>
              <a:gd name="connsiteX366" fmla="*/ 2158071 w 4724400"/>
              <a:gd name="connsiteY366" fmla="*/ 3639960 h 6857999"/>
              <a:gd name="connsiteX367" fmla="*/ 2189281 w 4724400"/>
              <a:gd name="connsiteY367" fmla="*/ 3333361 h 6857999"/>
              <a:gd name="connsiteX368" fmla="*/ 2314466 w 4724400"/>
              <a:gd name="connsiteY368" fmla="*/ 2680771 h 6857999"/>
              <a:gd name="connsiteX369" fmla="*/ 2386551 w 4724400"/>
              <a:gd name="connsiteY369" fmla="*/ 2642862 h 6857999"/>
              <a:gd name="connsiteX370" fmla="*/ 3646699 w 4724400"/>
              <a:gd name="connsiteY370" fmla="*/ 2390555 h 6857999"/>
              <a:gd name="connsiteX371" fmla="*/ 3645773 w 4724400"/>
              <a:gd name="connsiteY371" fmla="*/ 2392739 h 6857999"/>
              <a:gd name="connsiteX372" fmla="*/ 3649597 w 4724400"/>
              <a:gd name="connsiteY372" fmla="*/ 2394358 h 6857999"/>
              <a:gd name="connsiteX373" fmla="*/ 3646699 w 4724400"/>
              <a:gd name="connsiteY373" fmla="*/ 2390555 h 6857999"/>
              <a:gd name="connsiteX374" fmla="*/ 3038676 w 4724400"/>
              <a:gd name="connsiteY374" fmla="*/ 2118977 h 6857999"/>
              <a:gd name="connsiteX375" fmla="*/ 2963942 w 4724400"/>
              <a:gd name="connsiteY375" fmla="*/ 2525128 h 6857999"/>
              <a:gd name="connsiteX376" fmla="*/ 2923775 w 4724400"/>
              <a:gd name="connsiteY376" fmla="*/ 2667145 h 6857999"/>
              <a:gd name="connsiteX377" fmla="*/ 2887447 w 4724400"/>
              <a:gd name="connsiteY377" fmla="*/ 2832031 h 6857999"/>
              <a:gd name="connsiteX378" fmla="*/ 2868480 w 4724400"/>
              <a:gd name="connsiteY378" fmla="*/ 2927011 h 6857999"/>
              <a:gd name="connsiteX379" fmla="*/ 2921794 w 4724400"/>
              <a:gd name="connsiteY379" fmla="*/ 2782834 h 6857999"/>
              <a:gd name="connsiteX380" fmla="*/ 3038676 w 4724400"/>
              <a:gd name="connsiteY380" fmla="*/ 2118977 h 6857999"/>
              <a:gd name="connsiteX381" fmla="*/ 4070579 w 4724400"/>
              <a:gd name="connsiteY381" fmla="*/ 2090376 h 6857999"/>
              <a:gd name="connsiteX382" fmla="*/ 4109879 w 4724400"/>
              <a:gd name="connsiteY382" fmla="*/ 2228695 h 6857999"/>
              <a:gd name="connsiteX383" fmla="*/ 4119154 w 4724400"/>
              <a:gd name="connsiteY383" fmla="*/ 2266098 h 6857999"/>
              <a:gd name="connsiteX384" fmla="*/ 4141411 w 4724400"/>
              <a:gd name="connsiteY384" fmla="*/ 2353427 h 6857999"/>
              <a:gd name="connsiteX385" fmla="*/ 4293979 w 4724400"/>
              <a:gd name="connsiteY385" fmla="*/ 2703223 h 6857999"/>
              <a:gd name="connsiteX386" fmla="*/ 4410111 w 4724400"/>
              <a:gd name="connsiteY386" fmla="*/ 2947465 h 6857999"/>
              <a:gd name="connsiteX387" fmla="*/ 4070579 w 4724400"/>
              <a:gd name="connsiteY387" fmla="*/ 2090376 h 6857999"/>
              <a:gd name="connsiteX388" fmla="*/ 4020821 w 4724400"/>
              <a:gd name="connsiteY388" fmla="*/ 2034549 h 6857999"/>
              <a:gd name="connsiteX389" fmla="*/ 4372756 w 4724400"/>
              <a:gd name="connsiteY389" fmla="*/ 2932293 h 6857999"/>
              <a:gd name="connsiteX390" fmla="*/ 4268731 w 4724400"/>
              <a:gd name="connsiteY390" fmla="*/ 2715710 h 6857999"/>
              <a:gd name="connsiteX391" fmla="*/ 4113960 w 4724400"/>
              <a:gd name="connsiteY391" fmla="*/ 2360474 h 6857999"/>
              <a:gd name="connsiteX392" fmla="*/ 4090842 w 4724400"/>
              <a:gd name="connsiteY392" fmla="*/ 2272139 h 6857999"/>
              <a:gd name="connsiteX393" fmla="*/ 4081569 w 4724400"/>
              <a:gd name="connsiteY393" fmla="*/ 2234734 h 6857999"/>
              <a:gd name="connsiteX394" fmla="*/ 4020821 w 4724400"/>
              <a:gd name="connsiteY394" fmla="*/ 2034549 h 6857999"/>
              <a:gd name="connsiteX395" fmla="*/ 3001316 w 4724400"/>
              <a:gd name="connsiteY395" fmla="*/ 2032338 h 6857999"/>
              <a:gd name="connsiteX396" fmla="*/ 2953880 w 4724400"/>
              <a:gd name="connsiteY396" fmla="*/ 2185446 h 6857999"/>
              <a:gd name="connsiteX397" fmla="*/ 2883664 w 4724400"/>
              <a:gd name="connsiteY397" fmla="*/ 2591574 h 6857999"/>
              <a:gd name="connsiteX398" fmla="*/ 2826885 w 4724400"/>
              <a:gd name="connsiteY398" fmla="*/ 2991809 h 6857999"/>
              <a:gd name="connsiteX399" fmla="*/ 2860250 w 4724400"/>
              <a:gd name="connsiteY399" fmla="*/ 2826310 h 6857999"/>
              <a:gd name="connsiteX400" fmla="*/ 2896499 w 4724400"/>
              <a:gd name="connsiteY400" fmla="*/ 2660098 h 6857999"/>
              <a:gd name="connsiteX401" fmla="*/ 2937125 w 4724400"/>
              <a:gd name="connsiteY401" fmla="*/ 2516991 h 6857999"/>
              <a:gd name="connsiteX402" fmla="*/ 3010471 w 4724400"/>
              <a:gd name="connsiteY402" fmla="*/ 2114122 h 6857999"/>
              <a:gd name="connsiteX403" fmla="*/ 3001316 w 4724400"/>
              <a:gd name="connsiteY403" fmla="*/ 2032338 h 6857999"/>
              <a:gd name="connsiteX404" fmla="*/ 3105532 w 4724400"/>
              <a:gd name="connsiteY404" fmla="*/ 1991479 h 6857999"/>
              <a:gd name="connsiteX405" fmla="*/ 3599280 w 4724400"/>
              <a:gd name="connsiteY405" fmla="*/ 2371770 h 6857999"/>
              <a:gd name="connsiteX406" fmla="*/ 3105532 w 4724400"/>
              <a:gd name="connsiteY406" fmla="*/ 1991479 h 6857999"/>
              <a:gd name="connsiteX407" fmla="*/ 3111169 w 4724400"/>
              <a:gd name="connsiteY407" fmla="*/ 1962963 h 6857999"/>
              <a:gd name="connsiteX408" fmla="*/ 3606223 w 4724400"/>
              <a:gd name="connsiteY408" fmla="*/ 2338658 h 6857999"/>
              <a:gd name="connsiteX409" fmla="*/ 3111169 w 4724400"/>
              <a:gd name="connsiteY409" fmla="*/ 1962963 h 6857999"/>
              <a:gd name="connsiteX410" fmla="*/ 2050698 w 4724400"/>
              <a:gd name="connsiteY410" fmla="*/ 1338235 h 6857999"/>
              <a:gd name="connsiteX411" fmla="*/ 2370409 w 4724400"/>
              <a:gd name="connsiteY411" fmla="*/ 2272553 h 6857999"/>
              <a:gd name="connsiteX412" fmla="*/ 2338306 w 4724400"/>
              <a:gd name="connsiteY412" fmla="*/ 2159819 h 6857999"/>
              <a:gd name="connsiteX413" fmla="*/ 2334023 w 4724400"/>
              <a:gd name="connsiteY413" fmla="*/ 2142555 h 6857999"/>
              <a:gd name="connsiteX414" fmla="*/ 2161071 w 4724400"/>
              <a:gd name="connsiteY414" fmla="*/ 1617375 h 6857999"/>
              <a:gd name="connsiteX415" fmla="*/ 2130699 w 4724400"/>
              <a:gd name="connsiteY415" fmla="*/ 1544643 h 6857999"/>
              <a:gd name="connsiteX416" fmla="*/ 2050698 w 4724400"/>
              <a:gd name="connsiteY416" fmla="*/ 1338235 h 6857999"/>
              <a:gd name="connsiteX417" fmla="*/ 2060478 w 4724400"/>
              <a:gd name="connsiteY417" fmla="*/ 1278636 h 6857999"/>
              <a:gd name="connsiteX418" fmla="*/ 2156346 w 4724400"/>
              <a:gd name="connsiteY418" fmla="*/ 1534260 h 6857999"/>
              <a:gd name="connsiteX419" fmla="*/ 2187258 w 4724400"/>
              <a:gd name="connsiteY419" fmla="*/ 1607218 h 6857999"/>
              <a:gd name="connsiteX420" fmla="*/ 2358704 w 4724400"/>
              <a:gd name="connsiteY420" fmla="*/ 2125320 h 6857999"/>
              <a:gd name="connsiteX421" fmla="*/ 2233598 w 4724400"/>
              <a:gd name="connsiteY421" fmla="*/ 1646797 h 6857999"/>
              <a:gd name="connsiteX422" fmla="*/ 2060478 w 4724400"/>
              <a:gd name="connsiteY422" fmla="*/ 1278636 h 6857999"/>
              <a:gd name="connsiteX423" fmla="*/ 1974152 w 4724400"/>
              <a:gd name="connsiteY423" fmla="*/ 1245311 h 6857999"/>
              <a:gd name="connsiteX424" fmla="*/ 1811379 w 4724400"/>
              <a:gd name="connsiteY424" fmla="*/ 1406236 h 6857999"/>
              <a:gd name="connsiteX425" fmla="*/ 1767940 w 4724400"/>
              <a:gd name="connsiteY425" fmla="*/ 1546869 h 6857999"/>
              <a:gd name="connsiteX426" fmla="*/ 1796474 w 4724400"/>
              <a:gd name="connsiteY426" fmla="*/ 1557016 h 6857999"/>
              <a:gd name="connsiteX427" fmla="*/ 1974152 w 4724400"/>
              <a:gd name="connsiteY427" fmla="*/ 1245311 h 6857999"/>
              <a:gd name="connsiteX428" fmla="*/ 4681531 w 4724400"/>
              <a:gd name="connsiteY428" fmla="*/ 959050 h 6857999"/>
              <a:gd name="connsiteX429" fmla="*/ 4638064 w 4724400"/>
              <a:gd name="connsiteY429" fmla="*/ 1006960 h 6857999"/>
              <a:gd name="connsiteX430" fmla="*/ 4415502 w 4724400"/>
              <a:gd name="connsiteY430" fmla="*/ 1184424 h 6857999"/>
              <a:gd name="connsiteX431" fmla="*/ 4197574 w 4724400"/>
              <a:gd name="connsiteY431" fmla="*/ 1317493 h 6857999"/>
              <a:gd name="connsiteX432" fmla="*/ 4122737 w 4724400"/>
              <a:gd name="connsiteY432" fmla="*/ 1348256 h 6857999"/>
              <a:gd name="connsiteX433" fmla="*/ 4024988 w 4724400"/>
              <a:gd name="connsiteY433" fmla="*/ 1390573 h 6857999"/>
              <a:gd name="connsiteX434" fmla="*/ 4421265 w 4724400"/>
              <a:gd name="connsiteY434" fmla="*/ 1220988 h 6857999"/>
              <a:gd name="connsiteX435" fmla="*/ 4681531 w 4724400"/>
              <a:gd name="connsiteY435" fmla="*/ 959050 h 6857999"/>
              <a:gd name="connsiteX436" fmla="*/ 4722484 w 4724400"/>
              <a:gd name="connsiteY436" fmla="*/ 854709 h 6857999"/>
              <a:gd name="connsiteX437" fmla="*/ 4695347 w 4724400"/>
              <a:gd name="connsiteY437" fmla="*/ 879275 h 6857999"/>
              <a:gd name="connsiteX438" fmla="*/ 4253878 w 4724400"/>
              <a:gd name="connsiteY438" fmla="*/ 1216434 h 6857999"/>
              <a:gd name="connsiteX439" fmla="*/ 4213112 w 4724400"/>
              <a:gd name="connsiteY439" fmla="*/ 1239730 h 6857999"/>
              <a:gd name="connsiteX440" fmla="*/ 4037747 w 4724400"/>
              <a:gd name="connsiteY440" fmla="*/ 1352837 h 6857999"/>
              <a:gd name="connsiteX441" fmla="*/ 4113362 w 4724400"/>
              <a:gd name="connsiteY441" fmla="*/ 1321759 h 6857999"/>
              <a:gd name="connsiteX442" fmla="*/ 4186634 w 4724400"/>
              <a:gd name="connsiteY442" fmla="*/ 1291618 h 6857999"/>
              <a:gd name="connsiteX443" fmla="*/ 4399674 w 4724400"/>
              <a:gd name="connsiteY443" fmla="*/ 1160983 h 6857999"/>
              <a:gd name="connsiteX444" fmla="*/ 4618435 w 4724400"/>
              <a:gd name="connsiteY444" fmla="*/ 986418 h 6857999"/>
              <a:gd name="connsiteX445" fmla="*/ 4722484 w 4724400"/>
              <a:gd name="connsiteY445" fmla="*/ 854709 h 6857999"/>
              <a:gd name="connsiteX446" fmla="*/ 1456504 w 4724400"/>
              <a:gd name="connsiteY446" fmla="*/ 777000 h 6857999"/>
              <a:gd name="connsiteX447" fmla="*/ 1454399 w 4724400"/>
              <a:gd name="connsiteY447" fmla="*/ 794136 h 6857999"/>
              <a:gd name="connsiteX448" fmla="*/ 1448466 w 4724400"/>
              <a:gd name="connsiteY448" fmla="*/ 843129 h 6857999"/>
              <a:gd name="connsiteX449" fmla="*/ 1442252 w 4724400"/>
              <a:gd name="connsiteY449" fmla="*/ 1005313 h 6857999"/>
              <a:gd name="connsiteX450" fmla="*/ 1469382 w 4724400"/>
              <a:gd name="connsiteY450" fmla="*/ 1614896 h 6857999"/>
              <a:gd name="connsiteX451" fmla="*/ 1472106 w 4724400"/>
              <a:gd name="connsiteY451" fmla="*/ 1632791 h 6857999"/>
              <a:gd name="connsiteX452" fmla="*/ 1479091 w 4724400"/>
              <a:gd name="connsiteY452" fmla="*/ 1680170 h 6857999"/>
              <a:gd name="connsiteX453" fmla="*/ 1480043 w 4724400"/>
              <a:gd name="connsiteY453" fmla="*/ 1649028 h 6857999"/>
              <a:gd name="connsiteX454" fmla="*/ 1464087 w 4724400"/>
              <a:gd name="connsiteY454" fmla="*/ 871628 h 6857999"/>
              <a:gd name="connsiteX455" fmla="*/ 1462204 w 4724400"/>
              <a:gd name="connsiteY455" fmla="*/ 850229 h 6857999"/>
              <a:gd name="connsiteX456" fmla="*/ 1456504 w 4724400"/>
              <a:gd name="connsiteY456" fmla="*/ 777000 h 6857999"/>
              <a:gd name="connsiteX457" fmla="*/ 1483619 w 4724400"/>
              <a:gd name="connsiteY457" fmla="*/ 764662 h 6857999"/>
              <a:gd name="connsiteX458" fmla="*/ 1489670 w 4724400"/>
              <a:gd name="connsiteY458" fmla="*/ 847698 h 6857999"/>
              <a:gd name="connsiteX459" fmla="*/ 1491553 w 4724400"/>
              <a:gd name="connsiteY459" fmla="*/ 869097 h 6857999"/>
              <a:gd name="connsiteX460" fmla="*/ 1508481 w 4724400"/>
              <a:gd name="connsiteY460" fmla="*/ 1619865 h 6857999"/>
              <a:gd name="connsiteX461" fmla="*/ 1483619 w 4724400"/>
              <a:gd name="connsiteY461" fmla="*/ 764662 h 6857999"/>
              <a:gd name="connsiteX462" fmla="*/ 1430481 w 4724400"/>
              <a:gd name="connsiteY462" fmla="*/ 630137 h 6857999"/>
              <a:gd name="connsiteX463" fmla="*/ 1442495 w 4724400"/>
              <a:gd name="connsiteY463" fmla="*/ 1626691 h 6857999"/>
              <a:gd name="connsiteX464" fmla="*/ 1441222 w 4724400"/>
              <a:gd name="connsiteY464" fmla="*/ 1619067 h 6857999"/>
              <a:gd name="connsiteX465" fmla="*/ 1414069 w 4724400"/>
              <a:gd name="connsiteY465" fmla="*/ 1004967 h 6857999"/>
              <a:gd name="connsiteX466" fmla="*/ 1420665 w 4724400"/>
              <a:gd name="connsiteY466" fmla="*/ 840369 h 6857999"/>
              <a:gd name="connsiteX467" fmla="*/ 1426829 w 4724400"/>
              <a:gd name="connsiteY467" fmla="*/ 790831 h 6857999"/>
              <a:gd name="connsiteX468" fmla="*/ 1430481 w 4724400"/>
              <a:gd name="connsiteY468" fmla="*/ 630137 h 6857999"/>
              <a:gd name="connsiteX469" fmla="*/ 4023796 w 4724400"/>
              <a:gd name="connsiteY469" fmla="*/ 623931 h 6857999"/>
              <a:gd name="connsiteX470" fmla="*/ 3945729 w 4724400"/>
              <a:gd name="connsiteY470" fmla="*/ 662344 h 6857999"/>
              <a:gd name="connsiteX471" fmla="*/ 3498947 w 4724400"/>
              <a:gd name="connsiteY471" fmla="*/ 818916 h 6857999"/>
              <a:gd name="connsiteX472" fmla="*/ 3031283 w 4724400"/>
              <a:gd name="connsiteY472" fmla="*/ 1111507 h 6857999"/>
              <a:gd name="connsiteX473" fmla="*/ 3203692 w 4724400"/>
              <a:gd name="connsiteY473" fmla="*/ 1035777 h 6857999"/>
              <a:gd name="connsiteX474" fmla="*/ 3218294 w 4724400"/>
              <a:gd name="connsiteY474" fmla="*/ 1027151 h 6857999"/>
              <a:gd name="connsiteX475" fmla="*/ 3636737 w 4724400"/>
              <a:gd name="connsiteY475" fmla="*/ 817377 h 6857999"/>
              <a:gd name="connsiteX476" fmla="*/ 4023796 w 4724400"/>
              <a:gd name="connsiteY476" fmla="*/ 623931 h 6857999"/>
              <a:gd name="connsiteX477" fmla="*/ 3311704 w 4724400"/>
              <a:gd name="connsiteY477" fmla="*/ 584486 h 6857999"/>
              <a:gd name="connsiteX478" fmla="*/ 3190778 w 4724400"/>
              <a:gd name="connsiteY478" fmla="*/ 772788 h 6857999"/>
              <a:gd name="connsiteX479" fmla="*/ 3007981 w 4724400"/>
              <a:gd name="connsiteY479" fmla="*/ 1070739 h 6857999"/>
              <a:gd name="connsiteX480" fmla="*/ 3267578 w 4724400"/>
              <a:gd name="connsiteY480" fmla="*/ 693281 h 6857999"/>
              <a:gd name="connsiteX481" fmla="*/ 2664888 w 4724400"/>
              <a:gd name="connsiteY481" fmla="*/ 518596 h 6857999"/>
              <a:gd name="connsiteX482" fmla="*/ 2411865 w 4724400"/>
              <a:gd name="connsiteY482" fmla="*/ 567273 h 6857999"/>
              <a:gd name="connsiteX483" fmla="*/ 1896643 w 4724400"/>
              <a:gd name="connsiteY483" fmla="*/ 809468 h 6857999"/>
              <a:gd name="connsiteX484" fmla="*/ 1899055 w 4724400"/>
              <a:gd name="connsiteY484" fmla="*/ 809848 h 6857999"/>
              <a:gd name="connsiteX485" fmla="*/ 2446633 w 4724400"/>
              <a:gd name="connsiteY485" fmla="*/ 596159 h 6857999"/>
              <a:gd name="connsiteX486" fmla="*/ 2796924 w 4724400"/>
              <a:gd name="connsiteY486" fmla="*/ 501747 h 6857999"/>
              <a:gd name="connsiteX487" fmla="*/ 2455237 w 4724400"/>
              <a:gd name="connsiteY487" fmla="*/ 622979 h 6857999"/>
              <a:gd name="connsiteX488" fmla="*/ 1949308 w 4724400"/>
              <a:gd name="connsiteY488" fmla="*/ 818889 h 6857999"/>
              <a:gd name="connsiteX489" fmla="*/ 1950634 w 4724400"/>
              <a:gd name="connsiteY489" fmla="*/ 818810 h 6857999"/>
              <a:gd name="connsiteX490" fmla="*/ 2796924 w 4724400"/>
              <a:gd name="connsiteY490" fmla="*/ 501747 h 6857999"/>
              <a:gd name="connsiteX491" fmla="*/ 3335099 w 4724400"/>
              <a:gd name="connsiteY491" fmla="*/ 488163 h 6857999"/>
              <a:gd name="connsiteX492" fmla="*/ 3151139 w 4724400"/>
              <a:gd name="connsiteY492" fmla="*/ 734118 h 6857999"/>
              <a:gd name="connsiteX493" fmla="*/ 3136980 w 4724400"/>
              <a:gd name="connsiteY493" fmla="*/ 753877 h 6857999"/>
              <a:gd name="connsiteX494" fmla="*/ 3062043 w 4724400"/>
              <a:gd name="connsiteY494" fmla="*/ 867004 h 6857999"/>
              <a:gd name="connsiteX495" fmla="*/ 2994594 w 4724400"/>
              <a:gd name="connsiteY495" fmla="*/ 1035452 h 6857999"/>
              <a:gd name="connsiteX496" fmla="*/ 3167517 w 4724400"/>
              <a:gd name="connsiteY496" fmla="*/ 757788 h 6857999"/>
              <a:gd name="connsiteX497" fmla="*/ 3335099 w 4724400"/>
              <a:gd name="connsiteY497" fmla="*/ 488163 h 6857999"/>
              <a:gd name="connsiteX498" fmla="*/ 2891507 w 4724400"/>
              <a:gd name="connsiteY498" fmla="*/ 485136 h 6857999"/>
              <a:gd name="connsiteX499" fmla="*/ 2047508 w 4724400"/>
              <a:gd name="connsiteY499" fmla="*/ 825701 h 6857999"/>
              <a:gd name="connsiteX500" fmla="*/ 2891507 w 4724400"/>
              <a:gd name="connsiteY500" fmla="*/ 485136 h 6857999"/>
              <a:gd name="connsiteX501" fmla="*/ 4418489 w 4724400"/>
              <a:gd name="connsiteY501" fmla="*/ 483936 h 6857999"/>
              <a:gd name="connsiteX502" fmla="*/ 4155290 w 4724400"/>
              <a:gd name="connsiteY502" fmla="*/ 661575 h 6857999"/>
              <a:gd name="connsiteX503" fmla="*/ 3571040 w 4724400"/>
              <a:gd name="connsiteY503" fmla="*/ 996875 h 6857999"/>
              <a:gd name="connsiteX504" fmla="*/ 3093710 w 4724400"/>
              <a:gd name="connsiteY504" fmla="*/ 1145020 h 6857999"/>
              <a:gd name="connsiteX505" fmla="*/ 3207527 w 4724400"/>
              <a:gd name="connsiteY505" fmla="*/ 1163586 h 6857999"/>
              <a:gd name="connsiteX506" fmla="*/ 3652751 w 4724400"/>
              <a:gd name="connsiteY506" fmla="*/ 990907 h 6857999"/>
              <a:gd name="connsiteX507" fmla="*/ 4180906 w 4724400"/>
              <a:gd name="connsiteY507" fmla="*/ 680145 h 6857999"/>
              <a:gd name="connsiteX508" fmla="*/ 4418489 w 4724400"/>
              <a:gd name="connsiteY508" fmla="*/ 483936 h 6857999"/>
              <a:gd name="connsiteX509" fmla="*/ 3316944 w 4724400"/>
              <a:gd name="connsiteY509" fmla="*/ 465669 h 6857999"/>
              <a:gd name="connsiteX510" fmla="*/ 2958819 w 4724400"/>
              <a:gd name="connsiteY510" fmla="*/ 1062158 h 6857999"/>
              <a:gd name="connsiteX511" fmla="*/ 3004132 w 4724400"/>
              <a:gd name="connsiteY511" fmla="*/ 921679 h 6857999"/>
              <a:gd name="connsiteX512" fmla="*/ 3037224 w 4724400"/>
              <a:gd name="connsiteY512" fmla="*/ 852631 h 6857999"/>
              <a:gd name="connsiteX513" fmla="*/ 3114637 w 4724400"/>
              <a:gd name="connsiteY513" fmla="*/ 736692 h 6857999"/>
              <a:gd name="connsiteX514" fmla="*/ 3128801 w 4724400"/>
              <a:gd name="connsiteY514" fmla="*/ 716935 h 6857999"/>
              <a:gd name="connsiteX515" fmla="*/ 3316944 w 4724400"/>
              <a:gd name="connsiteY515" fmla="*/ 465669 h 6857999"/>
              <a:gd name="connsiteX516" fmla="*/ 4448894 w 4724400"/>
              <a:gd name="connsiteY516" fmla="*/ 422768 h 6857999"/>
              <a:gd name="connsiteX517" fmla="*/ 4235585 w 4724400"/>
              <a:gd name="connsiteY517" fmla="*/ 528178 h 6857999"/>
              <a:gd name="connsiteX518" fmla="*/ 4213155 w 4724400"/>
              <a:gd name="connsiteY518" fmla="*/ 543149 h 6857999"/>
              <a:gd name="connsiteX519" fmla="*/ 3649218 w 4724400"/>
              <a:gd name="connsiteY519" fmla="*/ 842623 h 6857999"/>
              <a:gd name="connsiteX520" fmla="*/ 3232564 w 4724400"/>
              <a:gd name="connsiteY520" fmla="*/ 1051220 h 6857999"/>
              <a:gd name="connsiteX521" fmla="*/ 3217970 w 4724400"/>
              <a:gd name="connsiteY521" fmla="*/ 1059849 h 6857999"/>
              <a:gd name="connsiteX522" fmla="*/ 3116688 w 4724400"/>
              <a:gd name="connsiteY522" fmla="*/ 1113543 h 6857999"/>
              <a:gd name="connsiteX523" fmla="*/ 3559098 w 4724400"/>
              <a:gd name="connsiteY523" fmla="*/ 971858 h 6857999"/>
              <a:gd name="connsiteX524" fmla="*/ 4140004 w 4724400"/>
              <a:gd name="connsiteY524" fmla="*/ 638368 h 6857999"/>
              <a:gd name="connsiteX525" fmla="*/ 4451852 w 4724400"/>
              <a:gd name="connsiteY525" fmla="*/ 423380 h 6857999"/>
              <a:gd name="connsiteX526" fmla="*/ 4448894 w 4724400"/>
              <a:gd name="connsiteY526" fmla="*/ 422768 h 6857999"/>
              <a:gd name="connsiteX527" fmla="*/ 680568 w 4724400"/>
              <a:gd name="connsiteY527" fmla="*/ 416949 h 6857999"/>
              <a:gd name="connsiteX528" fmla="*/ 394452 w 4724400"/>
              <a:gd name="connsiteY528" fmla="*/ 694330 h 6857999"/>
              <a:gd name="connsiteX529" fmla="*/ 340402 w 4724400"/>
              <a:gd name="connsiteY529" fmla="*/ 759654 h 6857999"/>
              <a:gd name="connsiteX530" fmla="*/ 827699 w 4724400"/>
              <a:gd name="connsiteY530" fmla="*/ 416143 h 6857999"/>
              <a:gd name="connsiteX531" fmla="*/ 841524 w 4724400"/>
              <a:gd name="connsiteY531" fmla="*/ 534021 h 6857999"/>
              <a:gd name="connsiteX532" fmla="*/ 825554 w 4724400"/>
              <a:gd name="connsiteY532" fmla="*/ 672115 h 6857999"/>
              <a:gd name="connsiteX533" fmla="*/ 811499 w 4724400"/>
              <a:gd name="connsiteY533" fmla="*/ 769176 h 6857999"/>
              <a:gd name="connsiteX534" fmla="*/ 841586 w 4724400"/>
              <a:gd name="connsiteY534" fmla="*/ 1060039 h 6857999"/>
              <a:gd name="connsiteX535" fmla="*/ 942912 w 4724400"/>
              <a:gd name="connsiteY535" fmla="*/ 1511108 h 6857999"/>
              <a:gd name="connsiteX536" fmla="*/ 884057 w 4724400"/>
              <a:gd name="connsiteY536" fmla="*/ 521768 h 6857999"/>
              <a:gd name="connsiteX537" fmla="*/ 827699 w 4724400"/>
              <a:gd name="connsiteY537" fmla="*/ 416143 h 6857999"/>
              <a:gd name="connsiteX538" fmla="*/ 798883 w 4724400"/>
              <a:gd name="connsiteY538" fmla="*/ 414244 h 6857999"/>
              <a:gd name="connsiteX539" fmla="*/ 875825 w 4724400"/>
              <a:gd name="connsiteY539" fmla="*/ 1357811 h 6857999"/>
              <a:gd name="connsiteX540" fmla="*/ 814514 w 4724400"/>
              <a:gd name="connsiteY540" fmla="*/ 1064671 h 6857999"/>
              <a:gd name="connsiteX541" fmla="*/ 783698 w 4724400"/>
              <a:gd name="connsiteY541" fmla="*/ 766414 h 6857999"/>
              <a:gd name="connsiteX542" fmla="*/ 798129 w 4724400"/>
              <a:gd name="connsiteY542" fmla="*/ 666939 h 6857999"/>
              <a:gd name="connsiteX543" fmla="*/ 813894 w 4724400"/>
              <a:gd name="connsiteY543" fmla="*/ 533909 h 6857999"/>
              <a:gd name="connsiteX544" fmla="*/ 798883 w 4724400"/>
              <a:gd name="connsiteY544" fmla="*/ 414244 h 6857999"/>
              <a:gd name="connsiteX545" fmla="*/ 673202 w 4724400"/>
              <a:gd name="connsiteY545" fmla="*/ 388720 h 6857999"/>
              <a:gd name="connsiteX546" fmla="*/ 392779 w 4724400"/>
              <a:gd name="connsiteY546" fmla="*/ 596411 h 6857999"/>
              <a:gd name="connsiteX547" fmla="*/ 270088 w 4724400"/>
              <a:gd name="connsiteY547" fmla="*/ 790400 h 6857999"/>
              <a:gd name="connsiteX548" fmla="*/ 259285 w 4724400"/>
              <a:gd name="connsiteY548" fmla="*/ 812869 h 6857999"/>
              <a:gd name="connsiteX549" fmla="*/ 372890 w 4724400"/>
              <a:gd name="connsiteY549" fmla="*/ 676832 h 6857999"/>
              <a:gd name="connsiteX550" fmla="*/ 673202 w 4724400"/>
              <a:gd name="connsiteY550" fmla="*/ 388720 h 6857999"/>
              <a:gd name="connsiteX551" fmla="*/ 1628210 w 4724400"/>
              <a:gd name="connsiteY551" fmla="*/ 0 h 6857999"/>
              <a:gd name="connsiteX552" fmla="*/ 1748399 w 4724400"/>
              <a:gd name="connsiteY552" fmla="*/ 0 h 6857999"/>
              <a:gd name="connsiteX553" fmla="*/ 1783391 w 4724400"/>
              <a:gd name="connsiteY553" fmla="*/ 17650 h 6857999"/>
              <a:gd name="connsiteX554" fmla="*/ 2084193 w 4724400"/>
              <a:gd name="connsiteY554" fmla="*/ 69947 h 6857999"/>
              <a:gd name="connsiteX555" fmla="*/ 2744101 w 4724400"/>
              <a:gd name="connsiteY555" fmla="*/ 15192 h 6857999"/>
              <a:gd name="connsiteX556" fmla="*/ 2197414 w 4724400"/>
              <a:gd name="connsiteY556" fmla="*/ 41266 h 6857999"/>
              <a:gd name="connsiteX557" fmla="*/ 1914967 w 4724400"/>
              <a:gd name="connsiteY557" fmla="*/ 18583 h 6857999"/>
              <a:gd name="connsiteX558" fmla="*/ 1815559 w 4724400"/>
              <a:gd name="connsiteY558" fmla="*/ 0 h 6857999"/>
              <a:gd name="connsiteX559" fmla="*/ 2001666 w 4724400"/>
              <a:gd name="connsiteY559" fmla="*/ 0 h 6857999"/>
              <a:gd name="connsiteX560" fmla="*/ 2036517 w 4724400"/>
              <a:gd name="connsiteY560" fmla="*/ 4274 h 6857999"/>
              <a:gd name="connsiteX561" fmla="*/ 2199623 w 4724400"/>
              <a:gd name="connsiteY561" fmla="*/ 13232 h 6857999"/>
              <a:gd name="connsiteX562" fmla="*/ 2420103 w 4724400"/>
              <a:gd name="connsiteY562" fmla="*/ 12601 h 6857999"/>
              <a:gd name="connsiteX563" fmla="*/ 2621330 w 4724400"/>
              <a:gd name="connsiteY563" fmla="*/ 0 h 6857999"/>
              <a:gd name="connsiteX564" fmla="*/ 3076571 w 4724400"/>
              <a:gd name="connsiteY564" fmla="*/ 0 h 6857999"/>
              <a:gd name="connsiteX565" fmla="*/ 2924796 w 4724400"/>
              <a:gd name="connsiteY565" fmla="*/ 36772 h 6857999"/>
              <a:gd name="connsiteX566" fmla="*/ 1946203 w 4724400"/>
              <a:gd name="connsiteY566" fmla="*/ 131277 h 6857999"/>
              <a:gd name="connsiteX567" fmla="*/ 1707026 w 4724400"/>
              <a:gd name="connsiteY567" fmla="*/ 44983 h 6857999"/>
              <a:gd name="connsiteX568" fmla="*/ 1007398 w 4724400"/>
              <a:gd name="connsiteY568" fmla="*/ 0 h 6857999"/>
              <a:gd name="connsiteX569" fmla="*/ 1105902 w 4724400"/>
              <a:gd name="connsiteY569" fmla="*/ 0 h 6857999"/>
              <a:gd name="connsiteX570" fmla="*/ 1191939 w 4724400"/>
              <a:gd name="connsiteY570" fmla="*/ 117664 h 6857999"/>
              <a:gd name="connsiteX571" fmla="*/ 1780907 w 4724400"/>
              <a:gd name="connsiteY571" fmla="*/ 743734 h 6857999"/>
              <a:gd name="connsiteX572" fmla="*/ 1841857 w 4724400"/>
              <a:gd name="connsiteY572" fmla="*/ 795932 h 6857999"/>
              <a:gd name="connsiteX573" fmla="*/ 2317896 w 4724400"/>
              <a:gd name="connsiteY573" fmla="*/ 530713 h 6857999"/>
              <a:gd name="connsiteX574" fmla="*/ 3015228 w 4724400"/>
              <a:gd name="connsiteY574" fmla="*/ 399738 h 6857999"/>
              <a:gd name="connsiteX575" fmla="*/ 3000782 w 4724400"/>
              <a:gd name="connsiteY575" fmla="*/ 461219 h 6857999"/>
              <a:gd name="connsiteX576" fmla="*/ 1963190 w 4724400"/>
              <a:gd name="connsiteY576" fmla="*/ 895589 h 6857999"/>
              <a:gd name="connsiteX577" fmla="*/ 2552180 w 4724400"/>
              <a:gd name="connsiteY577" fmla="*/ 1298815 h 6857999"/>
              <a:gd name="connsiteX578" fmla="*/ 2904618 w 4724400"/>
              <a:gd name="connsiteY578" fmla="*/ 1146081 h 6857999"/>
              <a:gd name="connsiteX579" fmla="*/ 3428829 w 4724400"/>
              <a:gd name="connsiteY579" fmla="*/ 310883 h 6857999"/>
              <a:gd name="connsiteX580" fmla="*/ 3452135 w 4724400"/>
              <a:gd name="connsiteY580" fmla="*/ 318176 h 6857999"/>
              <a:gd name="connsiteX581" fmla="*/ 3169464 w 4724400"/>
              <a:gd name="connsiteY581" fmla="*/ 935661 h 6857999"/>
              <a:gd name="connsiteX582" fmla="*/ 3049395 w 4724400"/>
              <a:gd name="connsiteY582" fmla="*/ 1070245 h 6857999"/>
              <a:gd name="connsiteX583" fmla="*/ 3401235 w 4724400"/>
              <a:gd name="connsiteY583" fmla="*/ 815534 h 6857999"/>
              <a:gd name="connsiteX584" fmla="*/ 4236947 w 4724400"/>
              <a:gd name="connsiteY584" fmla="*/ 465665 h 6857999"/>
              <a:gd name="connsiteX585" fmla="*/ 4565962 w 4724400"/>
              <a:gd name="connsiteY585" fmla="*/ 350012 h 6857999"/>
              <a:gd name="connsiteX586" fmla="*/ 4557937 w 4724400"/>
              <a:gd name="connsiteY586" fmla="*/ 382666 h 6857999"/>
              <a:gd name="connsiteX587" fmla="*/ 3621049 w 4724400"/>
              <a:gd name="connsiteY587" fmla="*/ 1056676 h 6857999"/>
              <a:gd name="connsiteX588" fmla="*/ 3094000 w 4724400"/>
              <a:gd name="connsiteY588" fmla="*/ 1229477 h 6857999"/>
              <a:gd name="connsiteX589" fmla="*/ 2813197 w 4724400"/>
              <a:gd name="connsiteY589" fmla="*/ 1263181 h 6857999"/>
              <a:gd name="connsiteX590" fmla="*/ 2615776 w 4724400"/>
              <a:gd name="connsiteY590" fmla="*/ 1334114 h 6857999"/>
              <a:gd name="connsiteX591" fmla="*/ 3364982 w 4724400"/>
              <a:gd name="connsiteY591" fmla="*/ 1687356 h 6857999"/>
              <a:gd name="connsiteX592" fmla="*/ 3371663 w 4724400"/>
              <a:gd name="connsiteY592" fmla="*/ 1683743 h 6857999"/>
              <a:gd name="connsiteX593" fmla="*/ 3883310 w 4724400"/>
              <a:gd name="connsiteY593" fmla="*/ 1443899 h 6857999"/>
              <a:gd name="connsiteX594" fmla="*/ 3892746 w 4724400"/>
              <a:gd name="connsiteY594" fmla="*/ 1429225 h 6857999"/>
              <a:gd name="connsiteX595" fmla="*/ 4699980 w 4724400"/>
              <a:gd name="connsiteY595" fmla="*/ 789523 h 6857999"/>
              <a:gd name="connsiteX596" fmla="*/ 4724400 w 4724400"/>
              <a:gd name="connsiteY596" fmla="*/ 769876 h 6857999"/>
              <a:gd name="connsiteX597" fmla="*/ 4724400 w 4724400"/>
              <a:gd name="connsiteY597" fmla="*/ 802845 h 6857999"/>
              <a:gd name="connsiteX598" fmla="*/ 4705958 w 4724400"/>
              <a:gd name="connsiteY598" fmla="*/ 821317 h 6857999"/>
              <a:gd name="connsiteX599" fmla="*/ 4649798 w 4724400"/>
              <a:gd name="connsiteY599" fmla="*/ 877374 h 6857999"/>
              <a:gd name="connsiteX600" fmla="*/ 4005326 w 4724400"/>
              <a:gd name="connsiteY600" fmla="*/ 1344259 h 6857999"/>
              <a:gd name="connsiteX601" fmla="*/ 4199378 w 4724400"/>
              <a:gd name="connsiteY601" fmla="*/ 1215889 h 6857999"/>
              <a:gd name="connsiteX602" fmla="*/ 4239600 w 4724400"/>
              <a:gd name="connsiteY602" fmla="*/ 1192361 h 6857999"/>
              <a:gd name="connsiteX603" fmla="*/ 4677037 w 4724400"/>
              <a:gd name="connsiteY603" fmla="*/ 858646 h 6857999"/>
              <a:gd name="connsiteX604" fmla="*/ 4724400 w 4724400"/>
              <a:gd name="connsiteY604" fmla="*/ 810414 h 6857999"/>
              <a:gd name="connsiteX605" fmla="*/ 4724400 w 4724400"/>
              <a:gd name="connsiteY605" fmla="*/ 916439 h 6857999"/>
              <a:gd name="connsiteX606" fmla="*/ 4683030 w 4724400"/>
              <a:gd name="connsiteY606" fmla="*/ 982925 h 6857999"/>
              <a:gd name="connsiteX607" fmla="*/ 3921884 w 4724400"/>
              <a:gd name="connsiteY607" fmla="*/ 1469889 h 6857999"/>
              <a:gd name="connsiteX608" fmla="*/ 3456136 w 4724400"/>
              <a:gd name="connsiteY608" fmla="*/ 1721439 h 6857999"/>
              <a:gd name="connsiteX609" fmla="*/ 3624313 w 4724400"/>
              <a:gd name="connsiteY609" fmla="*/ 1780406 h 6857999"/>
              <a:gd name="connsiteX610" fmla="*/ 4303638 w 4724400"/>
              <a:gd name="connsiteY610" fmla="*/ 1944400 h 6857999"/>
              <a:gd name="connsiteX611" fmla="*/ 4315566 w 4724400"/>
              <a:gd name="connsiteY611" fmla="*/ 1931422 h 6857999"/>
              <a:gd name="connsiteX612" fmla="*/ 4664388 w 4724400"/>
              <a:gd name="connsiteY612" fmla="*/ 1574357 h 6857999"/>
              <a:gd name="connsiteX613" fmla="*/ 4724400 w 4724400"/>
              <a:gd name="connsiteY613" fmla="*/ 1537429 h 6857999"/>
              <a:gd name="connsiteX614" fmla="*/ 4724400 w 4724400"/>
              <a:gd name="connsiteY614" fmla="*/ 1589108 h 6857999"/>
              <a:gd name="connsiteX615" fmla="*/ 4644505 w 4724400"/>
              <a:gd name="connsiteY615" fmla="*/ 1640352 h 6857999"/>
              <a:gd name="connsiteX616" fmla="*/ 4381603 w 4724400"/>
              <a:gd name="connsiteY616" fmla="*/ 1900149 h 6857999"/>
              <a:gd name="connsiteX617" fmla="*/ 4478726 w 4724400"/>
              <a:gd name="connsiteY617" fmla="*/ 1822808 h 6857999"/>
              <a:gd name="connsiteX618" fmla="*/ 4588263 w 4724400"/>
              <a:gd name="connsiteY618" fmla="*/ 1735914 h 6857999"/>
              <a:gd name="connsiteX619" fmla="*/ 4683216 w 4724400"/>
              <a:gd name="connsiteY619" fmla="*/ 1678902 h 6857999"/>
              <a:gd name="connsiteX620" fmla="*/ 4724400 w 4724400"/>
              <a:gd name="connsiteY620" fmla="*/ 1655121 h 6857999"/>
              <a:gd name="connsiteX621" fmla="*/ 4724400 w 4724400"/>
              <a:gd name="connsiteY621" fmla="*/ 1686869 h 6857999"/>
              <a:gd name="connsiteX622" fmla="*/ 4696172 w 4724400"/>
              <a:gd name="connsiteY622" fmla="*/ 1703058 h 6857999"/>
              <a:gd name="connsiteX623" fmla="*/ 4602997 w 4724400"/>
              <a:gd name="connsiteY623" fmla="*/ 1758893 h 6857999"/>
              <a:gd name="connsiteX624" fmla="*/ 4496021 w 4724400"/>
              <a:gd name="connsiteY624" fmla="*/ 1844299 h 6857999"/>
              <a:gd name="connsiteX625" fmla="*/ 4419004 w 4724400"/>
              <a:gd name="connsiteY625" fmla="*/ 1907617 h 6857999"/>
              <a:gd name="connsiteX626" fmla="*/ 4685975 w 4724400"/>
              <a:gd name="connsiteY626" fmla="*/ 1786372 h 6857999"/>
              <a:gd name="connsiteX627" fmla="*/ 4724400 w 4724400"/>
              <a:gd name="connsiteY627" fmla="*/ 1759693 h 6857999"/>
              <a:gd name="connsiteX628" fmla="*/ 4724400 w 4724400"/>
              <a:gd name="connsiteY628" fmla="*/ 1809459 h 6857999"/>
              <a:gd name="connsiteX629" fmla="*/ 4653762 w 4724400"/>
              <a:gd name="connsiteY629" fmla="*/ 1857561 h 6857999"/>
              <a:gd name="connsiteX630" fmla="*/ 4428349 w 4724400"/>
              <a:gd name="connsiteY630" fmla="*/ 1963079 h 6857999"/>
              <a:gd name="connsiteX631" fmla="*/ 4724400 w 4724400"/>
              <a:gd name="connsiteY631" fmla="*/ 1990579 h 6857999"/>
              <a:gd name="connsiteX632" fmla="*/ 4724400 w 4724400"/>
              <a:gd name="connsiteY632" fmla="*/ 2065582 h 6857999"/>
              <a:gd name="connsiteX633" fmla="*/ 4686318 w 4724400"/>
              <a:gd name="connsiteY633" fmla="*/ 2063926 h 6857999"/>
              <a:gd name="connsiteX634" fmla="*/ 4724400 w 4724400"/>
              <a:gd name="connsiteY634" fmla="*/ 2085104 h 6857999"/>
              <a:gd name="connsiteX635" fmla="*/ 4724400 w 4724400"/>
              <a:gd name="connsiteY635" fmla="*/ 2178471 h 6857999"/>
              <a:gd name="connsiteX636" fmla="*/ 4617755 w 4724400"/>
              <a:gd name="connsiteY636" fmla="*/ 2122457 h 6857999"/>
              <a:gd name="connsiteX637" fmla="*/ 4724400 w 4724400"/>
              <a:gd name="connsiteY637" fmla="*/ 2196158 h 6857999"/>
              <a:gd name="connsiteX638" fmla="*/ 4724400 w 4724400"/>
              <a:gd name="connsiteY638" fmla="*/ 2230374 h 6857999"/>
              <a:gd name="connsiteX639" fmla="*/ 4573637 w 4724400"/>
              <a:gd name="connsiteY639" fmla="*/ 2126309 h 6857999"/>
              <a:gd name="connsiteX640" fmla="*/ 4706850 w 4724400"/>
              <a:gd name="connsiteY640" fmla="*/ 2262541 h 6857999"/>
              <a:gd name="connsiteX641" fmla="*/ 4724400 w 4724400"/>
              <a:gd name="connsiteY641" fmla="*/ 2275857 h 6857999"/>
              <a:gd name="connsiteX642" fmla="*/ 4724400 w 4724400"/>
              <a:gd name="connsiteY642" fmla="*/ 2377131 h 6857999"/>
              <a:gd name="connsiteX643" fmla="*/ 4688201 w 4724400"/>
              <a:gd name="connsiteY643" fmla="*/ 2349925 h 6857999"/>
              <a:gd name="connsiteX644" fmla="*/ 4462564 w 4724400"/>
              <a:gd name="connsiteY644" fmla="*/ 2041945 h 6857999"/>
              <a:gd name="connsiteX645" fmla="*/ 4094167 w 4724400"/>
              <a:gd name="connsiteY645" fmla="*/ 1984479 h 6857999"/>
              <a:gd name="connsiteX646" fmla="*/ 4520397 w 4724400"/>
              <a:gd name="connsiteY646" fmla="*/ 3153822 h 6857999"/>
              <a:gd name="connsiteX647" fmla="*/ 4458958 w 4724400"/>
              <a:gd name="connsiteY647" fmla="*/ 3203134 h 6857999"/>
              <a:gd name="connsiteX648" fmla="*/ 3972830 w 4724400"/>
              <a:gd name="connsiteY648" fmla="*/ 1973028 h 6857999"/>
              <a:gd name="connsiteX649" fmla="*/ 3979154 w 4724400"/>
              <a:gd name="connsiteY649" fmla="*/ 1959605 h 6857999"/>
              <a:gd name="connsiteX650" fmla="*/ 3583051 w 4724400"/>
              <a:gd name="connsiteY650" fmla="*/ 1850495 h 6857999"/>
              <a:gd name="connsiteX651" fmla="*/ 2922360 w 4724400"/>
              <a:gd name="connsiteY651" fmla="*/ 1586232 h 6857999"/>
              <a:gd name="connsiteX652" fmla="*/ 3033099 w 4724400"/>
              <a:gd name="connsiteY652" fmla="*/ 1913175 h 6857999"/>
              <a:gd name="connsiteX653" fmla="*/ 3040214 w 4724400"/>
              <a:gd name="connsiteY653" fmla="*/ 1920694 h 6857999"/>
              <a:gd name="connsiteX654" fmla="*/ 3051308 w 4724400"/>
              <a:gd name="connsiteY654" fmla="*/ 1911226 h 6857999"/>
              <a:gd name="connsiteX655" fmla="*/ 3791335 w 4724400"/>
              <a:gd name="connsiteY655" fmla="*/ 2442781 h 6857999"/>
              <a:gd name="connsiteX656" fmla="*/ 3744063 w 4724400"/>
              <a:gd name="connsiteY656" fmla="*/ 2510325 h 6857999"/>
              <a:gd name="connsiteX657" fmla="*/ 3103695 w 4724400"/>
              <a:gd name="connsiteY657" fmla="*/ 2105302 h 6857999"/>
              <a:gd name="connsiteX658" fmla="*/ 2968137 w 4724400"/>
              <a:gd name="connsiteY658" fmla="*/ 2805672 h 6857999"/>
              <a:gd name="connsiteX659" fmla="*/ 2739231 w 4724400"/>
              <a:gd name="connsiteY659" fmla="*/ 3151701 h 6857999"/>
              <a:gd name="connsiteX660" fmla="*/ 2728882 w 4724400"/>
              <a:gd name="connsiteY660" fmla="*/ 3135084 h 6857999"/>
              <a:gd name="connsiteX661" fmla="*/ 2914282 w 4724400"/>
              <a:gd name="connsiteY661" fmla="*/ 2155807 h 6857999"/>
              <a:gd name="connsiteX662" fmla="*/ 2971660 w 4724400"/>
              <a:gd name="connsiteY662" fmla="*/ 1962486 h 6857999"/>
              <a:gd name="connsiteX663" fmla="*/ 2971809 w 4724400"/>
              <a:gd name="connsiteY663" fmla="*/ 1960615 h 6857999"/>
              <a:gd name="connsiteX664" fmla="*/ 2972315 w 4724400"/>
              <a:gd name="connsiteY664" fmla="*/ 1951821 h 6857999"/>
              <a:gd name="connsiteX665" fmla="*/ 2846641 w 4724400"/>
              <a:gd name="connsiteY665" fmla="*/ 1556749 h 6857999"/>
              <a:gd name="connsiteX666" fmla="*/ 2847461 w 4724400"/>
              <a:gd name="connsiteY666" fmla="*/ 1548729 h 6857999"/>
              <a:gd name="connsiteX667" fmla="*/ 2058558 w 4724400"/>
              <a:gd name="connsiteY667" fmla="*/ 1071804 h 6857999"/>
              <a:gd name="connsiteX668" fmla="*/ 2291089 w 4724400"/>
              <a:gd name="connsiteY668" fmla="*/ 1585512 h 6857999"/>
              <a:gd name="connsiteX669" fmla="*/ 2473792 w 4724400"/>
              <a:gd name="connsiteY669" fmla="*/ 2432858 h 6857999"/>
              <a:gd name="connsiteX670" fmla="*/ 2420124 w 4724400"/>
              <a:gd name="connsiteY670" fmla="*/ 2495762 h 6857999"/>
              <a:gd name="connsiteX671" fmla="*/ 2119846 w 4724400"/>
              <a:gd name="connsiteY671" fmla="*/ 1872898 h 6857999"/>
              <a:gd name="connsiteX672" fmla="*/ 1995210 w 4724400"/>
              <a:gd name="connsiteY672" fmla="*/ 1288346 h 6857999"/>
              <a:gd name="connsiteX673" fmla="*/ 1850975 w 4724400"/>
              <a:gd name="connsiteY673" fmla="*/ 1540820 h 6857999"/>
              <a:gd name="connsiteX674" fmla="*/ 1723490 w 4724400"/>
              <a:gd name="connsiteY674" fmla="*/ 1688355 h 6857999"/>
              <a:gd name="connsiteX675" fmla="*/ 1710157 w 4724400"/>
              <a:gd name="connsiteY675" fmla="*/ 1683354 h 6857999"/>
              <a:gd name="connsiteX676" fmla="*/ 1807265 w 4724400"/>
              <a:gd name="connsiteY676" fmla="*/ 1336896 h 6857999"/>
              <a:gd name="connsiteX677" fmla="*/ 2011049 w 4724400"/>
              <a:gd name="connsiteY677" fmla="*/ 1173376 h 6857999"/>
              <a:gd name="connsiteX678" fmla="*/ 2014681 w 4724400"/>
              <a:gd name="connsiteY678" fmla="*/ 1167830 h 6857999"/>
              <a:gd name="connsiteX679" fmla="*/ 1971037 w 4724400"/>
              <a:gd name="connsiteY679" fmla="*/ 1015438 h 6857999"/>
              <a:gd name="connsiteX680" fmla="*/ 1971858 w 4724400"/>
              <a:gd name="connsiteY680" fmla="*/ 1007420 h 6857999"/>
              <a:gd name="connsiteX681" fmla="*/ 1729505 w 4724400"/>
              <a:gd name="connsiteY681" fmla="*/ 808882 h 6857999"/>
              <a:gd name="connsiteX682" fmla="*/ 1506007 w 4724400"/>
              <a:gd name="connsiteY682" fmla="*/ 597733 h 6857999"/>
              <a:gd name="connsiteX683" fmla="*/ 1499912 w 4724400"/>
              <a:gd name="connsiteY683" fmla="*/ 1795211 h 6857999"/>
              <a:gd name="connsiteX684" fmla="*/ 1444926 w 4724400"/>
              <a:gd name="connsiteY684" fmla="*/ 1841464 h 6857999"/>
              <a:gd name="connsiteX685" fmla="*/ 1425791 w 4724400"/>
              <a:gd name="connsiteY685" fmla="*/ 572788 h 6857999"/>
              <a:gd name="connsiteX686" fmla="*/ 1435390 w 4724400"/>
              <a:gd name="connsiteY686" fmla="*/ 560750 h 6857999"/>
              <a:gd name="connsiteX687" fmla="*/ 1451502 w 4724400"/>
              <a:gd name="connsiteY687" fmla="*/ 542471 h 6857999"/>
              <a:gd name="connsiteX688" fmla="*/ 1194128 w 4724400"/>
              <a:gd name="connsiteY688" fmla="*/ 250903 h 6857999"/>
              <a:gd name="connsiteX689" fmla="*/ 890158 w 4724400"/>
              <a:gd name="connsiteY689" fmla="*/ 0 h 6857999"/>
              <a:gd name="connsiteX690" fmla="*/ 937892 w 4724400"/>
              <a:gd name="connsiteY690" fmla="*/ 0 h 6857999"/>
              <a:gd name="connsiteX691" fmla="*/ 924483 w 4724400"/>
              <a:gd name="connsiteY691" fmla="*/ 30495 h 6857999"/>
              <a:gd name="connsiteX692" fmla="*/ 872288 w 4724400"/>
              <a:gd name="connsiteY692" fmla="*/ 306259 h 6857999"/>
              <a:gd name="connsiteX693" fmla="*/ 1006247 w 4724400"/>
              <a:gd name="connsiteY693" fmla="*/ 727373 h 6857999"/>
              <a:gd name="connsiteX694" fmla="*/ 986481 w 4724400"/>
              <a:gd name="connsiteY694" fmla="*/ 1611960 h 6857999"/>
              <a:gd name="connsiteX695" fmla="*/ 928400 w 4724400"/>
              <a:gd name="connsiteY695" fmla="*/ 1663986 h 6857999"/>
              <a:gd name="connsiteX696" fmla="*/ 771281 w 4724400"/>
              <a:gd name="connsiteY696" fmla="*/ 368438 h 6857999"/>
              <a:gd name="connsiteX697" fmla="*/ 200540 w 4724400"/>
              <a:gd name="connsiteY697" fmla="*/ 942511 h 6857999"/>
              <a:gd name="connsiteX698" fmla="*/ 170253 w 4724400"/>
              <a:gd name="connsiteY698" fmla="*/ 942567 h 6857999"/>
              <a:gd name="connsiteX699" fmla="*/ 442049 w 4724400"/>
              <a:gd name="connsiteY699" fmla="*/ 489150 h 6857999"/>
              <a:gd name="connsiteX700" fmla="*/ 788582 w 4724400"/>
              <a:gd name="connsiteY700" fmla="*/ 301724 h 6857999"/>
              <a:gd name="connsiteX701" fmla="*/ 788312 w 4724400"/>
              <a:gd name="connsiteY701" fmla="*/ 276498 h 6857999"/>
              <a:gd name="connsiteX702" fmla="*/ 847625 w 4724400"/>
              <a:gd name="connsiteY702" fmla="*/ 89075 h 6857999"/>
              <a:gd name="connsiteX703" fmla="*/ 29788 w 4724400"/>
              <a:gd name="connsiteY703" fmla="*/ 0 h 6857999"/>
              <a:gd name="connsiteX704" fmla="*/ 93321 w 4724400"/>
              <a:gd name="connsiteY704" fmla="*/ 0 h 6857999"/>
              <a:gd name="connsiteX705" fmla="*/ 79142 w 4724400"/>
              <a:gd name="connsiteY705" fmla="*/ 68966 h 6857999"/>
              <a:gd name="connsiteX706" fmla="*/ 21253 w 4724400"/>
              <a:gd name="connsiteY706" fmla="*/ 535687 h 6857999"/>
              <a:gd name="connsiteX707" fmla="*/ 61909 w 4724400"/>
              <a:gd name="connsiteY707" fmla="*/ 380358 h 6857999"/>
              <a:gd name="connsiteX708" fmla="*/ 118339 w 4724400"/>
              <a:gd name="connsiteY708" fmla="*/ 184712 h 6857999"/>
              <a:gd name="connsiteX709" fmla="*/ 154192 w 4724400"/>
              <a:gd name="connsiteY709" fmla="*/ 87864 h 6857999"/>
              <a:gd name="connsiteX710" fmla="*/ 186604 w 4724400"/>
              <a:gd name="connsiteY710" fmla="*/ 0 h 6857999"/>
              <a:gd name="connsiteX711" fmla="*/ 216386 w 4724400"/>
              <a:gd name="connsiteY711" fmla="*/ 0 h 6857999"/>
              <a:gd name="connsiteX712" fmla="*/ 180314 w 4724400"/>
              <a:gd name="connsiteY712" fmla="*/ 97640 h 6857999"/>
              <a:gd name="connsiteX713" fmla="*/ 144924 w 4724400"/>
              <a:gd name="connsiteY713" fmla="*/ 193392 h 6857999"/>
              <a:gd name="connsiteX714" fmla="*/ 89413 w 4724400"/>
              <a:gd name="connsiteY714" fmla="*/ 386853 h 6857999"/>
              <a:gd name="connsiteX715" fmla="*/ 49686 w 4724400"/>
              <a:gd name="connsiteY715" fmla="*/ 539999 h 6857999"/>
              <a:gd name="connsiteX716" fmla="*/ 236604 w 4724400"/>
              <a:gd name="connsiteY716" fmla="*/ 152292 h 6857999"/>
              <a:gd name="connsiteX717" fmla="*/ 289375 w 4724400"/>
              <a:gd name="connsiteY717" fmla="*/ 0 h 6857999"/>
              <a:gd name="connsiteX718" fmla="*/ 369729 w 4724400"/>
              <a:gd name="connsiteY718" fmla="*/ 0 h 6857999"/>
              <a:gd name="connsiteX719" fmla="*/ 354160 w 4724400"/>
              <a:gd name="connsiteY719" fmla="*/ 65656 h 6857999"/>
              <a:gd name="connsiteX720" fmla="*/ 21325 w 4724400"/>
              <a:gd name="connsiteY720" fmla="*/ 763628 h 6857999"/>
              <a:gd name="connsiteX721" fmla="*/ 6426 w 4724400"/>
              <a:gd name="connsiteY721" fmla="*/ 785104 h 6857999"/>
              <a:gd name="connsiteX722" fmla="*/ 0 w 4724400"/>
              <a:gd name="connsiteY722" fmla="*/ 789215 h 6857999"/>
              <a:gd name="connsiteX723" fmla="*/ 0 w 4724400"/>
              <a:gd name="connsiteY723" fmla="*/ 163142 h 6857999"/>
              <a:gd name="connsiteX724" fmla="*/ 20220 w 4724400"/>
              <a:gd name="connsiteY724" fmla="*/ 37416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Lst>
            <a:rect l="l" t="t" r="r" b="b"/>
            <a:pathLst>
              <a:path w="4724400" h="6857999">
                <a:moveTo>
                  <a:pt x="0" y="6805948"/>
                </a:moveTo>
                <a:lnTo>
                  <a:pt x="15600" y="6813099"/>
                </a:lnTo>
                <a:cubicBezTo>
                  <a:pt x="48179" y="6826367"/>
                  <a:pt x="82589" y="6838841"/>
                  <a:pt x="117632" y="6850060"/>
                </a:cubicBezTo>
                <a:lnTo>
                  <a:pt x="146175" y="6857998"/>
                </a:lnTo>
                <a:lnTo>
                  <a:pt x="54597" y="6857998"/>
                </a:lnTo>
                <a:lnTo>
                  <a:pt x="0" y="6831490"/>
                </a:lnTo>
                <a:close/>
                <a:moveTo>
                  <a:pt x="0" y="6736157"/>
                </a:moveTo>
                <a:lnTo>
                  <a:pt x="114811" y="6784122"/>
                </a:lnTo>
                <a:lnTo>
                  <a:pt x="138159" y="6793465"/>
                </a:lnTo>
                <a:cubicBezTo>
                  <a:pt x="184756" y="6812785"/>
                  <a:pt x="226800" y="6829482"/>
                  <a:pt x="270310" y="6840638"/>
                </a:cubicBezTo>
                <a:lnTo>
                  <a:pt x="358932" y="6857999"/>
                </a:lnTo>
                <a:lnTo>
                  <a:pt x="228496" y="6857999"/>
                </a:lnTo>
                <a:lnTo>
                  <a:pt x="126481" y="6821149"/>
                </a:lnTo>
                <a:lnTo>
                  <a:pt x="103134" y="6811799"/>
                </a:lnTo>
                <a:lnTo>
                  <a:pt x="0" y="6767913"/>
                </a:lnTo>
                <a:close/>
                <a:moveTo>
                  <a:pt x="2460543" y="6515312"/>
                </a:moveTo>
                <a:lnTo>
                  <a:pt x="2286201" y="6525103"/>
                </a:lnTo>
                <a:cubicBezTo>
                  <a:pt x="2228694" y="6528458"/>
                  <a:pt x="2169369" y="6531530"/>
                  <a:pt x="2110427" y="6532104"/>
                </a:cubicBezTo>
                <a:cubicBezTo>
                  <a:pt x="2058946" y="6532538"/>
                  <a:pt x="2007242" y="6530381"/>
                  <a:pt x="1956742" y="6528403"/>
                </a:cubicBezTo>
                <a:cubicBezTo>
                  <a:pt x="1815643" y="6523421"/>
                  <a:pt x="1669606" y="6518329"/>
                  <a:pt x="1534307" y="6560369"/>
                </a:cubicBezTo>
                <a:cubicBezTo>
                  <a:pt x="1506964" y="6568983"/>
                  <a:pt x="1480544" y="6579668"/>
                  <a:pt x="1454538" y="6591702"/>
                </a:cubicBezTo>
                <a:cubicBezTo>
                  <a:pt x="1508795" y="6597451"/>
                  <a:pt x="1564033" y="6600803"/>
                  <a:pt x="1619950" y="6599765"/>
                </a:cubicBezTo>
                <a:cubicBezTo>
                  <a:pt x="1760796" y="6598297"/>
                  <a:pt x="1904212" y="6576077"/>
                  <a:pt x="2044875" y="6563693"/>
                </a:cubicBezTo>
                <a:cubicBezTo>
                  <a:pt x="2158459" y="6554204"/>
                  <a:pt x="2431086" y="6537707"/>
                  <a:pt x="2460543" y="6515312"/>
                </a:cubicBezTo>
                <a:close/>
                <a:moveTo>
                  <a:pt x="1883620" y="6459370"/>
                </a:moveTo>
                <a:cubicBezTo>
                  <a:pt x="1757800" y="6463303"/>
                  <a:pt x="1630678" y="6481291"/>
                  <a:pt x="1532156" y="6529929"/>
                </a:cubicBezTo>
                <a:cubicBezTo>
                  <a:pt x="1670483" y="6488352"/>
                  <a:pt x="1816519" y="6493450"/>
                  <a:pt x="1958230" y="6498517"/>
                </a:cubicBezTo>
                <a:cubicBezTo>
                  <a:pt x="2008720" y="6500495"/>
                  <a:pt x="2060523" y="6502029"/>
                  <a:pt x="2110707" y="6502035"/>
                </a:cubicBezTo>
                <a:cubicBezTo>
                  <a:pt x="2168940" y="6501999"/>
                  <a:pt x="2227759" y="6498204"/>
                  <a:pt x="2285171" y="6495471"/>
                </a:cubicBezTo>
                <a:lnTo>
                  <a:pt x="2385179" y="6489665"/>
                </a:lnTo>
                <a:cubicBezTo>
                  <a:pt x="2348158" y="6484629"/>
                  <a:pt x="2296424" y="6478620"/>
                  <a:pt x="2227262" y="6473140"/>
                </a:cubicBezTo>
                <a:cubicBezTo>
                  <a:pt x="2133953" y="6465560"/>
                  <a:pt x="2009438" y="6455438"/>
                  <a:pt x="1883620" y="6459370"/>
                </a:cubicBezTo>
                <a:close/>
                <a:moveTo>
                  <a:pt x="1611255" y="5884754"/>
                </a:moveTo>
                <a:cubicBezTo>
                  <a:pt x="1475034" y="6070158"/>
                  <a:pt x="1320332" y="6315508"/>
                  <a:pt x="1357588" y="6496752"/>
                </a:cubicBezTo>
                <a:cubicBezTo>
                  <a:pt x="1404118" y="6270055"/>
                  <a:pt x="1507631" y="6063621"/>
                  <a:pt x="1611255" y="5884754"/>
                </a:cubicBezTo>
                <a:close/>
                <a:moveTo>
                  <a:pt x="1646205" y="5883072"/>
                </a:moveTo>
                <a:cubicBezTo>
                  <a:pt x="1542170" y="6060592"/>
                  <a:pt x="1436044" y="6267900"/>
                  <a:pt x="1387600" y="6494950"/>
                </a:cubicBezTo>
                <a:cubicBezTo>
                  <a:pt x="1504199" y="6300136"/>
                  <a:pt x="1601945" y="6103069"/>
                  <a:pt x="1646205" y="5883072"/>
                </a:cubicBezTo>
                <a:close/>
                <a:moveTo>
                  <a:pt x="0" y="5845526"/>
                </a:moveTo>
                <a:lnTo>
                  <a:pt x="23370" y="5869422"/>
                </a:lnTo>
                <a:cubicBezTo>
                  <a:pt x="131924" y="5985784"/>
                  <a:pt x="231640" y="6107018"/>
                  <a:pt x="321428" y="6212316"/>
                </a:cubicBezTo>
                <a:cubicBezTo>
                  <a:pt x="452682" y="6366340"/>
                  <a:pt x="578409" y="6507973"/>
                  <a:pt x="626000" y="6710671"/>
                </a:cubicBezTo>
                <a:cubicBezTo>
                  <a:pt x="638757" y="6764837"/>
                  <a:pt x="647619" y="6810078"/>
                  <a:pt x="661825" y="6854298"/>
                </a:cubicBezTo>
                <a:lnTo>
                  <a:pt x="663298" y="6857998"/>
                </a:lnTo>
                <a:lnTo>
                  <a:pt x="431765" y="6857998"/>
                </a:lnTo>
                <a:lnTo>
                  <a:pt x="293576" y="6816656"/>
                </a:lnTo>
                <a:cubicBezTo>
                  <a:pt x="240014" y="6798833"/>
                  <a:pt x="187020" y="6779815"/>
                  <a:pt x="134480" y="6760867"/>
                </a:cubicBezTo>
                <a:lnTo>
                  <a:pt x="0" y="6714215"/>
                </a:lnTo>
                <a:lnTo>
                  <a:pt x="0" y="6683873"/>
                </a:lnTo>
                <a:lnTo>
                  <a:pt x="143737" y="6732821"/>
                </a:lnTo>
                <a:cubicBezTo>
                  <a:pt x="255889" y="6773078"/>
                  <a:pt x="371066" y="6813801"/>
                  <a:pt x="488162" y="6842006"/>
                </a:cubicBezTo>
                <a:cubicBezTo>
                  <a:pt x="358293" y="6763794"/>
                  <a:pt x="187560" y="6705586"/>
                  <a:pt x="44855" y="6674734"/>
                </a:cubicBezTo>
                <a:lnTo>
                  <a:pt x="0" y="6668575"/>
                </a:lnTo>
                <a:lnTo>
                  <a:pt x="0" y="6628217"/>
                </a:lnTo>
                <a:lnTo>
                  <a:pt x="144942" y="6657611"/>
                </a:lnTo>
                <a:cubicBezTo>
                  <a:pt x="201726" y="6672044"/>
                  <a:pt x="257694" y="6689595"/>
                  <a:pt x="312446" y="6711283"/>
                </a:cubicBezTo>
                <a:cubicBezTo>
                  <a:pt x="343371" y="6723712"/>
                  <a:pt x="523593" y="6837187"/>
                  <a:pt x="477357" y="6799347"/>
                </a:cubicBezTo>
                <a:cubicBezTo>
                  <a:pt x="362978" y="6704934"/>
                  <a:pt x="237571" y="6617800"/>
                  <a:pt x="134228" y="6503934"/>
                </a:cubicBezTo>
                <a:lnTo>
                  <a:pt x="0" y="6334256"/>
                </a:lnTo>
                <a:lnTo>
                  <a:pt x="0" y="6221686"/>
                </a:lnTo>
                <a:lnTo>
                  <a:pt x="113296" y="6402069"/>
                </a:lnTo>
                <a:cubicBezTo>
                  <a:pt x="227569" y="6561808"/>
                  <a:pt x="381603" y="6676399"/>
                  <a:pt x="523262" y="6807025"/>
                </a:cubicBezTo>
                <a:cubicBezTo>
                  <a:pt x="495103" y="6748256"/>
                  <a:pt x="449573" y="6697712"/>
                  <a:pt x="404364" y="6649139"/>
                </a:cubicBezTo>
                <a:lnTo>
                  <a:pt x="392074" y="6636358"/>
                </a:lnTo>
                <a:cubicBezTo>
                  <a:pt x="280930" y="6516822"/>
                  <a:pt x="177660" y="6386311"/>
                  <a:pt x="77450" y="6260110"/>
                </a:cubicBezTo>
                <a:lnTo>
                  <a:pt x="0" y="6163634"/>
                </a:lnTo>
                <a:lnTo>
                  <a:pt x="0" y="6117703"/>
                </a:lnTo>
                <a:lnTo>
                  <a:pt x="99669" y="6240461"/>
                </a:lnTo>
                <a:cubicBezTo>
                  <a:pt x="199276" y="6366562"/>
                  <a:pt x="302033" y="6496348"/>
                  <a:pt x="412670" y="6615176"/>
                </a:cubicBezTo>
                <a:lnTo>
                  <a:pt x="424960" y="6627949"/>
                </a:lnTo>
                <a:cubicBezTo>
                  <a:pt x="452087" y="6657095"/>
                  <a:pt x="479817" y="6686334"/>
                  <a:pt x="504043" y="6718236"/>
                </a:cubicBezTo>
                <a:cubicBezTo>
                  <a:pt x="434583" y="6569208"/>
                  <a:pt x="350187" y="6428779"/>
                  <a:pt x="251759" y="6299011"/>
                </a:cubicBezTo>
                <a:cubicBezTo>
                  <a:pt x="180915" y="6205508"/>
                  <a:pt x="102557" y="6117579"/>
                  <a:pt x="21191" y="6033111"/>
                </a:cubicBezTo>
                <a:lnTo>
                  <a:pt x="0" y="6012219"/>
                </a:lnTo>
                <a:lnTo>
                  <a:pt x="0" y="5971257"/>
                </a:lnTo>
                <a:lnTo>
                  <a:pt x="41571" y="6012292"/>
                </a:lnTo>
                <a:cubicBezTo>
                  <a:pt x="123333" y="6097220"/>
                  <a:pt x="202225" y="6185713"/>
                  <a:pt x="273883" y="6279980"/>
                </a:cubicBezTo>
                <a:cubicBezTo>
                  <a:pt x="380040" y="6419905"/>
                  <a:pt x="469472" y="6571994"/>
                  <a:pt x="541341" y="6733560"/>
                </a:cubicBezTo>
                <a:cubicBezTo>
                  <a:pt x="542355" y="6694639"/>
                  <a:pt x="542948" y="6654374"/>
                  <a:pt x="531634" y="6610993"/>
                </a:cubicBezTo>
                <a:cubicBezTo>
                  <a:pt x="490540" y="6454784"/>
                  <a:pt x="347902" y="6314397"/>
                  <a:pt x="247554" y="6197148"/>
                </a:cubicBezTo>
                <a:cubicBezTo>
                  <a:pt x="178265" y="6115731"/>
                  <a:pt x="107245" y="6035491"/>
                  <a:pt x="33651" y="5957901"/>
                </a:cubicBezTo>
                <a:lnTo>
                  <a:pt x="0" y="5925131"/>
                </a:lnTo>
                <a:close/>
                <a:moveTo>
                  <a:pt x="1656340" y="5825040"/>
                </a:moveTo>
                <a:cubicBezTo>
                  <a:pt x="1655542" y="5826205"/>
                  <a:pt x="1654747" y="5827360"/>
                  <a:pt x="1653246" y="5829053"/>
                </a:cubicBezTo>
                <a:lnTo>
                  <a:pt x="1655667" y="5829425"/>
                </a:lnTo>
                <a:close/>
                <a:moveTo>
                  <a:pt x="2630124" y="5591852"/>
                </a:moveTo>
                <a:cubicBezTo>
                  <a:pt x="2477082" y="5593954"/>
                  <a:pt x="2324114" y="5611746"/>
                  <a:pt x="2177648" y="5630119"/>
                </a:cubicBezTo>
                <a:cubicBezTo>
                  <a:pt x="2143127" y="5634568"/>
                  <a:pt x="2109856" y="5639754"/>
                  <a:pt x="2076258" y="5650510"/>
                </a:cubicBezTo>
                <a:cubicBezTo>
                  <a:pt x="2082463" y="5662642"/>
                  <a:pt x="2162157" y="5633895"/>
                  <a:pt x="2214048" y="5629828"/>
                </a:cubicBezTo>
                <a:cubicBezTo>
                  <a:pt x="2501741" y="5609845"/>
                  <a:pt x="2805089" y="5655720"/>
                  <a:pt x="3090246" y="5601337"/>
                </a:cubicBezTo>
                <a:cubicBezTo>
                  <a:pt x="3006333" y="5611321"/>
                  <a:pt x="2919037" y="5605065"/>
                  <a:pt x="2834104" y="5598847"/>
                </a:cubicBezTo>
                <a:cubicBezTo>
                  <a:pt x="2816936" y="5597562"/>
                  <a:pt x="2799771" y="5596280"/>
                  <a:pt x="2782953" y="5595539"/>
                </a:cubicBezTo>
                <a:cubicBezTo>
                  <a:pt x="2732159" y="5592194"/>
                  <a:pt x="2681137" y="5591152"/>
                  <a:pt x="2630124" y="5591852"/>
                </a:cubicBezTo>
                <a:close/>
                <a:moveTo>
                  <a:pt x="2751064" y="5525300"/>
                </a:moveTo>
                <a:cubicBezTo>
                  <a:pt x="2704155" y="5524070"/>
                  <a:pt x="2658863" y="5525064"/>
                  <a:pt x="2618554" y="5525937"/>
                </a:cubicBezTo>
                <a:cubicBezTo>
                  <a:pt x="2508038" y="5528402"/>
                  <a:pt x="2408741" y="5531370"/>
                  <a:pt x="2311014" y="5550189"/>
                </a:cubicBezTo>
                <a:cubicBezTo>
                  <a:pt x="2246417" y="5562376"/>
                  <a:pt x="2186894" y="5581286"/>
                  <a:pt x="2134103" y="5605852"/>
                </a:cubicBezTo>
                <a:cubicBezTo>
                  <a:pt x="2147385" y="5603489"/>
                  <a:pt x="2160456" y="5602024"/>
                  <a:pt x="2174084" y="5600203"/>
                </a:cubicBezTo>
                <a:cubicBezTo>
                  <a:pt x="2370475" y="5575001"/>
                  <a:pt x="2579125" y="5551921"/>
                  <a:pt x="2785199" y="5564971"/>
                </a:cubicBezTo>
                <a:lnTo>
                  <a:pt x="2836697" y="5568822"/>
                </a:lnTo>
                <a:cubicBezTo>
                  <a:pt x="2913331" y="5574228"/>
                  <a:pt x="2991761" y="5580014"/>
                  <a:pt x="3066345" y="5573703"/>
                </a:cubicBezTo>
                <a:cubicBezTo>
                  <a:pt x="3036778" y="5568851"/>
                  <a:pt x="3007621" y="5562210"/>
                  <a:pt x="2978461" y="5555562"/>
                </a:cubicBezTo>
                <a:cubicBezTo>
                  <a:pt x="2950203" y="5549116"/>
                  <a:pt x="2921945" y="5542665"/>
                  <a:pt x="2893277" y="5538004"/>
                </a:cubicBezTo>
                <a:cubicBezTo>
                  <a:pt x="2846501" y="5529982"/>
                  <a:pt x="2797974" y="5526529"/>
                  <a:pt x="2751064" y="5525300"/>
                </a:cubicBezTo>
                <a:close/>
                <a:moveTo>
                  <a:pt x="2636807" y="5458317"/>
                </a:moveTo>
                <a:cubicBezTo>
                  <a:pt x="2511188" y="5456650"/>
                  <a:pt x="2361021" y="5479881"/>
                  <a:pt x="2236775" y="5536349"/>
                </a:cubicBezTo>
                <a:cubicBezTo>
                  <a:pt x="2259387" y="5530319"/>
                  <a:pt x="2281995" y="5524291"/>
                  <a:pt x="2306204" y="5519543"/>
                </a:cubicBezTo>
                <a:cubicBezTo>
                  <a:pt x="2406280" y="5500749"/>
                  <a:pt x="2506685" y="5497081"/>
                  <a:pt x="2619005" y="5494992"/>
                </a:cubicBezTo>
                <a:cubicBezTo>
                  <a:pt x="2701072" y="5493085"/>
                  <a:pt x="2803428" y="5491236"/>
                  <a:pt x="2899676" y="5507848"/>
                </a:cubicBezTo>
                <a:cubicBezTo>
                  <a:pt x="2928691" y="5513052"/>
                  <a:pt x="2957502" y="5519151"/>
                  <a:pt x="2986662" y="5525798"/>
                </a:cubicBezTo>
                <a:cubicBezTo>
                  <a:pt x="3025723" y="5534530"/>
                  <a:pt x="3063542" y="5542536"/>
                  <a:pt x="3101623" y="5547311"/>
                </a:cubicBezTo>
                <a:cubicBezTo>
                  <a:pt x="2954636" y="5490328"/>
                  <a:pt x="2792455" y="5460700"/>
                  <a:pt x="2636807" y="5458317"/>
                </a:cubicBezTo>
                <a:close/>
                <a:moveTo>
                  <a:pt x="0" y="5142496"/>
                </a:moveTo>
                <a:lnTo>
                  <a:pt x="127996" y="5201004"/>
                </a:lnTo>
                <a:cubicBezTo>
                  <a:pt x="360812" y="5325151"/>
                  <a:pt x="547980" y="5518563"/>
                  <a:pt x="661087" y="5790959"/>
                </a:cubicBezTo>
                <a:cubicBezTo>
                  <a:pt x="808965" y="5905246"/>
                  <a:pt x="932653" y="6044012"/>
                  <a:pt x="1029402" y="6204913"/>
                </a:cubicBezTo>
                <a:cubicBezTo>
                  <a:pt x="1035975" y="6141856"/>
                  <a:pt x="1034897" y="6159666"/>
                  <a:pt x="1046692" y="6015372"/>
                </a:cubicBezTo>
                <a:cubicBezTo>
                  <a:pt x="1068452" y="5749157"/>
                  <a:pt x="1080160" y="5533819"/>
                  <a:pt x="1024238" y="5336275"/>
                </a:cubicBezTo>
                <a:cubicBezTo>
                  <a:pt x="1039478" y="5267180"/>
                  <a:pt x="1107861" y="5351481"/>
                  <a:pt x="1138131" y="5600804"/>
                </a:cubicBezTo>
                <a:cubicBezTo>
                  <a:pt x="1140750" y="5745349"/>
                  <a:pt x="1138236" y="5891029"/>
                  <a:pt x="1127280" y="6039262"/>
                </a:cubicBezTo>
                <a:cubicBezTo>
                  <a:pt x="1108357" y="6291971"/>
                  <a:pt x="1074713" y="6543716"/>
                  <a:pt x="1026642" y="6792600"/>
                </a:cubicBezTo>
                <a:cubicBezTo>
                  <a:pt x="1130130" y="6727745"/>
                  <a:pt x="1224262" y="6639036"/>
                  <a:pt x="1327075" y="6590735"/>
                </a:cubicBezTo>
                <a:cubicBezTo>
                  <a:pt x="1328762" y="6587786"/>
                  <a:pt x="1331155" y="6584312"/>
                  <a:pt x="1332848" y="6581371"/>
                </a:cubicBezTo>
                <a:cubicBezTo>
                  <a:pt x="1327684" y="6578656"/>
                  <a:pt x="1322621" y="6575317"/>
                  <a:pt x="1320586" y="6572441"/>
                </a:cubicBezTo>
                <a:cubicBezTo>
                  <a:pt x="1127046" y="6311498"/>
                  <a:pt x="1526112" y="5858248"/>
                  <a:pt x="1669632" y="5665639"/>
                </a:cubicBezTo>
                <a:cubicBezTo>
                  <a:pt x="1682895" y="5647816"/>
                  <a:pt x="1749910" y="5675384"/>
                  <a:pt x="1749165" y="5696416"/>
                </a:cubicBezTo>
                <a:cubicBezTo>
                  <a:pt x="1740476" y="5983368"/>
                  <a:pt x="1637864" y="6228377"/>
                  <a:pt x="1502249" y="6466405"/>
                </a:cubicBezTo>
                <a:cubicBezTo>
                  <a:pt x="1725190" y="6382070"/>
                  <a:pt x="2047033" y="6424367"/>
                  <a:pt x="2238637" y="6419148"/>
                </a:cubicBezTo>
                <a:cubicBezTo>
                  <a:pt x="2408385" y="6415062"/>
                  <a:pt x="2531389" y="6424957"/>
                  <a:pt x="2642775" y="6563116"/>
                </a:cubicBezTo>
                <a:cubicBezTo>
                  <a:pt x="2652137" y="6574800"/>
                  <a:pt x="2636747" y="6578204"/>
                  <a:pt x="2628681" y="6578254"/>
                </a:cubicBezTo>
                <a:cubicBezTo>
                  <a:pt x="2285142" y="6584519"/>
                  <a:pt x="1943610" y="6642343"/>
                  <a:pt x="1600072" y="6648608"/>
                </a:cubicBezTo>
                <a:cubicBezTo>
                  <a:pt x="1541036" y="6649807"/>
                  <a:pt x="1450884" y="6627657"/>
                  <a:pt x="1391841" y="6641028"/>
                </a:cubicBezTo>
                <a:cubicBezTo>
                  <a:pt x="1391239" y="6640935"/>
                  <a:pt x="1390538" y="6641468"/>
                  <a:pt x="1389928" y="6641375"/>
                </a:cubicBezTo>
                <a:cubicBezTo>
                  <a:pt x="1386712" y="6642158"/>
                  <a:pt x="1383592" y="6642319"/>
                  <a:pt x="1380979" y="6643204"/>
                </a:cubicBezTo>
                <a:cubicBezTo>
                  <a:pt x="1295418" y="6670925"/>
                  <a:pt x="1201880" y="6759768"/>
                  <a:pt x="1108685" y="6824788"/>
                </a:cubicBezTo>
                <a:lnTo>
                  <a:pt x="1051559" y="6857998"/>
                </a:lnTo>
                <a:lnTo>
                  <a:pt x="925940" y="6857998"/>
                </a:lnTo>
                <a:lnTo>
                  <a:pt x="949746" y="6745652"/>
                </a:lnTo>
                <a:cubicBezTo>
                  <a:pt x="977694" y="6600749"/>
                  <a:pt x="1000382" y="6454800"/>
                  <a:pt x="1017902" y="6308216"/>
                </a:cubicBezTo>
                <a:cubicBezTo>
                  <a:pt x="1015769" y="6305964"/>
                  <a:pt x="1013539" y="6304343"/>
                  <a:pt x="1012614" y="6302278"/>
                </a:cubicBezTo>
                <a:cubicBezTo>
                  <a:pt x="921548" y="6120471"/>
                  <a:pt x="798037" y="5964433"/>
                  <a:pt x="644615" y="5837768"/>
                </a:cubicBezTo>
                <a:cubicBezTo>
                  <a:pt x="639869" y="5836403"/>
                  <a:pt x="633910" y="5834843"/>
                  <a:pt x="627546" y="5831943"/>
                </a:cubicBezTo>
                <a:cubicBezTo>
                  <a:pt x="440473" y="5751050"/>
                  <a:pt x="281887" y="5620709"/>
                  <a:pt x="128963" y="5481226"/>
                </a:cubicBezTo>
                <a:lnTo>
                  <a:pt x="0" y="5361850"/>
                </a:lnTo>
                <a:lnTo>
                  <a:pt x="0" y="5297634"/>
                </a:lnTo>
                <a:lnTo>
                  <a:pt x="40861" y="5333413"/>
                </a:lnTo>
                <a:cubicBezTo>
                  <a:pt x="193141" y="5476012"/>
                  <a:pt x="339724" y="5631340"/>
                  <a:pt x="514278" y="5738345"/>
                </a:cubicBezTo>
                <a:cubicBezTo>
                  <a:pt x="449538" y="5691903"/>
                  <a:pt x="392547" y="5631267"/>
                  <a:pt x="337180" y="5572174"/>
                </a:cubicBezTo>
                <a:cubicBezTo>
                  <a:pt x="326006" y="5560210"/>
                  <a:pt x="314833" y="5548247"/>
                  <a:pt x="303564" y="5536908"/>
                </a:cubicBezTo>
                <a:cubicBezTo>
                  <a:pt x="236878" y="5466783"/>
                  <a:pt x="163817" y="5402889"/>
                  <a:pt x="88496" y="5343132"/>
                </a:cubicBezTo>
                <a:lnTo>
                  <a:pt x="0" y="5277736"/>
                </a:lnTo>
                <a:lnTo>
                  <a:pt x="0" y="5241225"/>
                </a:lnTo>
                <a:lnTo>
                  <a:pt x="106479" y="5319780"/>
                </a:lnTo>
                <a:cubicBezTo>
                  <a:pt x="182485" y="5380123"/>
                  <a:pt x="256358" y="5444782"/>
                  <a:pt x="324159" y="5515717"/>
                </a:cubicBezTo>
                <a:lnTo>
                  <a:pt x="357680" y="5551608"/>
                </a:lnTo>
                <a:cubicBezTo>
                  <a:pt x="407763" y="5604773"/>
                  <a:pt x="458863" y="5659374"/>
                  <a:pt x="514810" y="5702551"/>
                </a:cubicBezTo>
                <a:cubicBezTo>
                  <a:pt x="497209" y="5679989"/>
                  <a:pt x="481008" y="5656366"/>
                  <a:pt x="464808" y="5632736"/>
                </a:cubicBezTo>
                <a:cubicBezTo>
                  <a:pt x="449112" y="5609836"/>
                  <a:pt x="433420" y="5586930"/>
                  <a:pt x="416327" y="5565087"/>
                </a:cubicBezTo>
                <a:cubicBezTo>
                  <a:pt x="361064" y="5493188"/>
                  <a:pt x="289546" y="5430331"/>
                  <a:pt x="232232" y="5379904"/>
                </a:cubicBezTo>
                <a:cubicBezTo>
                  <a:pt x="153617" y="5310828"/>
                  <a:pt x="82516" y="5249322"/>
                  <a:pt x="2640" y="5200559"/>
                </a:cubicBezTo>
                <a:lnTo>
                  <a:pt x="0" y="5199146"/>
                </a:lnTo>
                <a:lnTo>
                  <a:pt x="0" y="5164774"/>
                </a:lnTo>
                <a:lnTo>
                  <a:pt x="18363" y="5174783"/>
                </a:lnTo>
                <a:cubicBezTo>
                  <a:pt x="99860" y="5225071"/>
                  <a:pt x="172172" y="5286770"/>
                  <a:pt x="251810" y="5357281"/>
                </a:cubicBezTo>
                <a:cubicBezTo>
                  <a:pt x="310235" y="5408518"/>
                  <a:pt x="382775" y="5472816"/>
                  <a:pt x="439563" y="5546863"/>
                </a:cubicBezTo>
                <a:cubicBezTo>
                  <a:pt x="456560" y="5569331"/>
                  <a:pt x="472857" y="5592330"/>
                  <a:pt x="489056" y="5615961"/>
                </a:cubicBezTo>
                <a:cubicBezTo>
                  <a:pt x="510864" y="5647485"/>
                  <a:pt x="532257" y="5677676"/>
                  <a:pt x="555845" y="5705642"/>
                </a:cubicBezTo>
                <a:cubicBezTo>
                  <a:pt x="488800" y="5569150"/>
                  <a:pt x="394131" y="5443166"/>
                  <a:pt x="287056" y="5341546"/>
                </a:cubicBezTo>
                <a:cubicBezTo>
                  <a:pt x="222125" y="5280178"/>
                  <a:pt x="138844" y="5220320"/>
                  <a:pt x="49874" y="5178238"/>
                </a:cubicBezTo>
                <a:lnTo>
                  <a:pt x="0" y="5158623"/>
                </a:lnTo>
                <a:close/>
                <a:moveTo>
                  <a:pt x="4076694" y="4944364"/>
                </a:moveTo>
                <a:cubicBezTo>
                  <a:pt x="4092586" y="5180994"/>
                  <a:pt x="4134286" y="5476223"/>
                  <a:pt x="4287610" y="5588157"/>
                </a:cubicBezTo>
                <a:cubicBezTo>
                  <a:pt x="4171130" y="5382912"/>
                  <a:pt x="4114497" y="5153179"/>
                  <a:pt x="4076694" y="4944364"/>
                </a:cubicBezTo>
                <a:close/>
                <a:moveTo>
                  <a:pt x="4103808" y="4918599"/>
                </a:moveTo>
                <a:cubicBezTo>
                  <a:pt x="4140363" y="5126676"/>
                  <a:pt x="4195478" y="5358905"/>
                  <a:pt x="4310650" y="5565760"/>
                </a:cubicBezTo>
                <a:cubicBezTo>
                  <a:pt x="4272496" y="5335710"/>
                  <a:pt x="4217566" y="5117152"/>
                  <a:pt x="4103808" y="4918599"/>
                </a:cubicBezTo>
                <a:close/>
                <a:moveTo>
                  <a:pt x="4072554" y="4867303"/>
                </a:moveTo>
                <a:cubicBezTo>
                  <a:pt x="4072702" y="4868748"/>
                  <a:pt x="4072843" y="4870186"/>
                  <a:pt x="4072780" y="4872526"/>
                </a:cubicBezTo>
                <a:lnTo>
                  <a:pt x="4074990" y="4871112"/>
                </a:lnTo>
                <a:close/>
                <a:moveTo>
                  <a:pt x="3100062" y="4866948"/>
                </a:moveTo>
                <a:cubicBezTo>
                  <a:pt x="3054598" y="4867672"/>
                  <a:pt x="3008663" y="4872522"/>
                  <a:pt x="2963625" y="4877568"/>
                </a:cubicBezTo>
                <a:cubicBezTo>
                  <a:pt x="2913679" y="4883457"/>
                  <a:pt x="2861381" y="4889314"/>
                  <a:pt x="2809956" y="4889247"/>
                </a:cubicBezTo>
                <a:cubicBezTo>
                  <a:pt x="2768849" y="4889475"/>
                  <a:pt x="2727662" y="4885932"/>
                  <a:pt x="2688275" y="4882769"/>
                </a:cubicBezTo>
                <a:cubicBezTo>
                  <a:pt x="2660443" y="4880639"/>
                  <a:pt x="2632820" y="4877611"/>
                  <a:pt x="2605133" y="4876924"/>
                </a:cubicBezTo>
                <a:cubicBezTo>
                  <a:pt x="2542005" y="4874377"/>
                  <a:pt x="2477453" y="4878112"/>
                  <a:pt x="2414900" y="4881330"/>
                </a:cubicBezTo>
                <a:cubicBezTo>
                  <a:pt x="2350347" y="4885065"/>
                  <a:pt x="2283431" y="4888772"/>
                  <a:pt x="2217605" y="4885650"/>
                </a:cubicBezTo>
                <a:lnTo>
                  <a:pt x="2199332" y="4885075"/>
                </a:lnTo>
                <a:cubicBezTo>
                  <a:pt x="2179813" y="4883768"/>
                  <a:pt x="2160089" y="4883349"/>
                  <a:pt x="2141062" y="4884027"/>
                </a:cubicBezTo>
                <a:cubicBezTo>
                  <a:pt x="2279340" y="4906717"/>
                  <a:pt x="2418587" y="4927258"/>
                  <a:pt x="2558630" y="4938088"/>
                </a:cubicBezTo>
                <a:cubicBezTo>
                  <a:pt x="2750317" y="4954217"/>
                  <a:pt x="2921561" y="4921336"/>
                  <a:pt x="3100062" y="4866948"/>
                </a:cubicBezTo>
                <a:close/>
                <a:moveTo>
                  <a:pt x="2753415" y="4783657"/>
                </a:moveTo>
                <a:cubicBezTo>
                  <a:pt x="2715812" y="4782731"/>
                  <a:pt x="2677745" y="4783278"/>
                  <a:pt x="2639521" y="4785091"/>
                </a:cubicBezTo>
                <a:cubicBezTo>
                  <a:pt x="2486624" y="4792347"/>
                  <a:pt x="2331226" y="4819883"/>
                  <a:pt x="2193068" y="4854595"/>
                </a:cubicBezTo>
                <a:cubicBezTo>
                  <a:pt x="2196324" y="4854814"/>
                  <a:pt x="2198676" y="4854838"/>
                  <a:pt x="2201931" y="4855057"/>
                </a:cubicBezTo>
                <a:lnTo>
                  <a:pt x="2219654" y="4855986"/>
                </a:lnTo>
                <a:cubicBezTo>
                  <a:pt x="2283679" y="4858722"/>
                  <a:pt x="2350037" y="4855370"/>
                  <a:pt x="2413690" y="4851445"/>
                </a:cubicBezTo>
                <a:cubicBezTo>
                  <a:pt x="2476795" y="4847874"/>
                  <a:pt x="2542257" y="4844334"/>
                  <a:pt x="2606832" y="4846715"/>
                </a:cubicBezTo>
                <a:cubicBezTo>
                  <a:pt x="2634866" y="4847944"/>
                  <a:pt x="2663590" y="4850269"/>
                  <a:pt x="2691769" y="4852935"/>
                </a:cubicBezTo>
                <a:cubicBezTo>
                  <a:pt x="2730608" y="4856456"/>
                  <a:pt x="2771445" y="4859459"/>
                  <a:pt x="2811106" y="4859393"/>
                </a:cubicBezTo>
                <a:cubicBezTo>
                  <a:pt x="2860724" y="4859079"/>
                  <a:pt x="2912124" y="4853023"/>
                  <a:pt x="2961520" y="4847493"/>
                </a:cubicBezTo>
                <a:cubicBezTo>
                  <a:pt x="2997835" y="4843425"/>
                  <a:pt x="3034156" y="4839354"/>
                  <a:pt x="3070965" y="4837270"/>
                </a:cubicBezTo>
                <a:cubicBezTo>
                  <a:pt x="2974850" y="4802463"/>
                  <a:pt x="2866224" y="4786435"/>
                  <a:pt x="2753415" y="4783657"/>
                </a:cubicBezTo>
                <a:close/>
                <a:moveTo>
                  <a:pt x="2389654" y="4275904"/>
                </a:moveTo>
                <a:cubicBezTo>
                  <a:pt x="2058380" y="4300770"/>
                  <a:pt x="1773879" y="4364703"/>
                  <a:pt x="1522266" y="4472742"/>
                </a:cubicBezTo>
                <a:lnTo>
                  <a:pt x="1464014" y="4498508"/>
                </a:lnTo>
                <a:cubicBezTo>
                  <a:pt x="1435059" y="4511659"/>
                  <a:pt x="1405759" y="4524268"/>
                  <a:pt x="1376111" y="4536334"/>
                </a:cubicBezTo>
                <a:cubicBezTo>
                  <a:pt x="1422294" y="4522124"/>
                  <a:pt x="1470274" y="4508296"/>
                  <a:pt x="1498493" y="4502509"/>
                </a:cubicBezTo>
                <a:cubicBezTo>
                  <a:pt x="1608595" y="4481142"/>
                  <a:pt x="1719912" y="4468967"/>
                  <a:pt x="1831627" y="4454994"/>
                </a:cubicBezTo>
                <a:cubicBezTo>
                  <a:pt x="2034733" y="4429326"/>
                  <a:pt x="2186680" y="4317586"/>
                  <a:pt x="2389654" y="4275904"/>
                </a:cubicBezTo>
                <a:close/>
                <a:moveTo>
                  <a:pt x="2147582" y="4220499"/>
                </a:moveTo>
                <a:cubicBezTo>
                  <a:pt x="1947585" y="4228027"/>
                  <a:pt x="1746826" y="4329700"/>
                  <a:pt x="1556088" y="4425819"/>
                </a:cubicBezTo>
                <a:cubicBezTo>
                  <a:pt x="1788857" y="4332127"/>
                  <a:pt x="2048945" y="4273854"/>
                  <a:pt x="2346927" y="4248048"/>
                </a:cubicBezTo>
                <a:cubicBezTo>
                  <a:pt x="2280831" y="4225943"/>
                  <a:pt x="2214248" y="4217991"/>
                  <a:pt x="2147582" y="4220499"/>
                </a:cubicBezTo>
                <a:close/>
                <a:moveTo>
                  <a:pt x="1790494" y="3958602"/>
                </a:moveTo>
                <a:cubicBezTo>
                  <a:pt x="1546078" y="4006086"/>
                  <a:pt x="1301131" y="4060051"/>
                  <a:pt x="1059112" y="4119804"/>
                </a:cubicBezTo>
                <a:cubicBezTo>
                  <a:pt x="1314148" y="4123003"/>
                  <a:pt x="1558894" y="4069940"/>
                  <a:pt x="1790494" y="3958602"/>
                </a:cubicBezTo>
                <a:close/>
                <a:moveTo>
                  <a:pt x="3757613" y="3936722"/>
                </a:moveTo>
                <a:cubicBezTo>
                  <a:pt x="3739428" y="4022695"/>
                  <a:pt x="3726993" y="4110355"/>
                  <a:pt x="3715314" y="4196771"/>
                </a:cubicBezTo>
                <a:cubicBezTo>
                  <a:pt x="3696476" y="4335276"/>
                  <a:pt x="3677516" y="4478465"/>
                  <a:pt x="3631611" y="4613594"/>
                </a:cubicBezTo>
                <a:cubicBezTo>
                  <a:pt x="3620645" y="4645134"/>
                  <a:pt x="3608778" y="4676477"/>
                  <a:pt x="3596909" y="4707830"/>
                </a:cubicBezTo>
                <a:lnTo>
                  <a:pt x="3581749" y="4747418"/>
                </a:lnTo>
                <a:cubicBezTo>
                  <a:pt x="3554523" y="4819250"/>
                  <a:pt x="3531238" y="4892390"/>
                  <a:pt x="3510660" y="4966094"/>
                </a:cubicBezTo>
                <a:cubicBezTo>
                  <a:pt x="3748857" y="4678857"/>
                  <a:pt x="3755323" y="4300706"/>
                  <a:pt x="3757613" y="3936722"/>
                </a:cubicBezTo>
                <a:close/>
                <a:moveTo>
                  <a:pt x="1701387" y="3919232"/>
                </a:moveTo>
                <a:cubicBezTo>
                  <a:pt x="1507766" y="3912045"/>
                  <a:pt x="1320741" y="3989836"/>
                  <a:pt x="1136310" y="4068895"/>
                </a:cubicBezTo>
                <a:cubicBezTo>
                  <a:pt x="1350954" y="4017452"/>
                  <a:pt x="1568376" y="3970366"/>
                  <a:pt x="1784782" y="3927759"/>
                </a:cubicBezTo>
                <a:cubicBezTo>
                  <a:pt x="1756841" y="3923020"/>
                  <a:pt x="1729046" y="3920259"/>
                  <a:pt x="1701387" y="3919232"/>
                </a:cubicBezTo>
                <a:close/>
                <a:moveTo>
                  <a:pt x="3733405" y="3900089"/>
                </a:moveTo>
                <a:cubicBezTo>
                  <a:pt x="3597105" y="4216426"/>
                  <a:pt x="3490805" y="4541932"/>
                  <a:pt x="3500832" y="4885010"/>
                </a:cubicBezTo>
                <a:cubicBezTo>
                  <a:pt x="3516996" y="4834817"/>
                  <a:pt x="3533505" y="4785171"/>
                  <a:pt x="3552367" y="4735553"/>
                </a:cubicBezTo>
                <a:lnTo>
                  <a:pt x="3567525" y="4695966"/>
                </a:lnTo>
                <a:cubicBezTo>
                  <a:pt x="3579742" y="4665154"/>
                  <a:pt x="3591404" y="4634706"/>
                  <a:pt x="3602372" y="4603168"/>
                </a:cubicBezTo>
                <a:cubicBezTo>
                  <a:pt x="3647108" y="4471083"/>
                  <a:pt x="3666211" y="4329343"/>
                  <a:pt x="3684639" y="4192628"/>
                </a:cubicBezTo>
                <a:cubicBezTo>
                  <a:pt x="3697672" y="4096160"/>
                  <a:pt x="3710761" y="3997344"/>
                  <a:pt x="3733405" y="3900089"/>
                </a:cubicBezTo>
                <a:close/>
                <a:moveTo>
                  <a:pt x="2800959" y="3871054"/>
                </a:moveTo>
                <a:cubicBezTo>
                  <a:pt x="2809421" y="4100939"/>
                  <a:pt x="2907977" y="4306148"/>
                  <a:pt x="3026569" y="4520780"/>
                </a:cubicBezTo>
                <a:cubicBezTo>
                  <a:pt x="2979577" y="4399850"/>
                  <a:pt x="2933143" y="4278562"/>
                  <a:pt x="2889061" y="4157302"/>
                </a:cubicBezTo>
                <a:cubicBezTo>
                  <a:pt x="2854271" y="4061517"/>
                  <a:pt x="2821632" y="3966669"/>
                  <a:pt x="2800959" y="3871054"/>
                </a:cubicBezTo>
                <a:close/>
                <a:moveTo>
                  <a:pt x="2809929" y="3701307"/>
                </a:moveTo>
                <a:cubicBezTo>
                  <a:pt x="2809867" y="3703640"/>
                  <a:pt x="2809253" y="3706334"/>
                  <a:pt x="2809197" y="3708672"/>
                </a:cubicBezTo>
                <a:cubicBezTo>
                  <a:pt x="2816609" y="3854149"/>
                  <a:pt x="2864235" y="3999199"/>
                  <a:pt x="2918306" y="4147031"/>
                </a:cubicBezTo>
                <a:cubicBezTo>
                  <a:pt x="2966436" y="4279493"/>
                  <a:pt x="3017273" y="4412529"/>
                  <a:pt x="3068858" y="4544310"/>
                </a:cubicBezTo>
                <a:cubicBezTo>
                  <a:pt x="3069715" y="4408107"/>
                  <a:pt x="3008952" y="4266858"/>
                  <a:pt x="2968879" y="4144570"/>
                </a:cubicBezTo>
                <a:cubicBezTo>
                  <a:pt x="2919376" y="3995354"/>
                  <a:pt x="2865655" y="3848072"/>
                  <a:pt x="2809929" y="3701307"/>
                </a:cubicBezTo>
                <a:close/>
                <a:moveTo>
                  <a:pt x="1867196" y="3456584"/>
                </a:moveTo>
                <a:cubicBezTo>
                  <a:pt x="1939275" y="3608228"/>
                  <a:pt x="2036188" y="3758542"/>
                  <a:pt x="2183970" y="3826505"/>
                </a:cubicBezTo>
                <a:cubicBezTo>
                  <a:pt x="2092208" y="3686686"/>
                  <a:pt x="1989300" y="3564734"/>
                  <a:pt x="1867196" y="3456584"/>
                </a:cubicBezTo>
                <a:close/>
                <a:moveTo>
                  <a:pt x="2322880" y="3078533"/>
                </a:moveTo>
                <a:cubicBezTo>
                  <a:pt x="2314902" y="3134217"/>
                  <a:pt x="2306026" y="3189710"/>
                  <a:pt x="2295695" y="3245370"/>
                </a:cubicBezTo>
                <a:cubicBezTo>
                  <a:pt x="2262659" y="3421320"/>
                  <a:pt x="2225570" y="3586065"/>
                  <a:pt x="2268858" y="3758413"/>
                </a:cubicBezTo>
                <a:cubicBezTo>
                  <a:pt x="2273785" y="3680922"/>
                  <a:pt x="2284872" y="3603320"/>
                  <a:pt x="2295899" y="3528057"/>
                </a:cubicBezTo>
                <a:cubicBezTo>
                  <a:pt x="2310584" y="3430521"/>
                  <a:pt x="2325878" y="3330298"/>
                  <a:pt x="2326306" y="3231157"/>
                </a:cubicBezTo>
                <a:cubicBezTo>
                  <a:pt x="2326349" y="3202011"/>
                  <a:pt x="2325135" y="3172131"/>
                  <a:pt x="2324274" y="3142788"/>
                </a:cubicBezTo>
                <a:cubicBezTo>
                  <a:pt x="2323575" y="3121009"/>
                  <a:pt x="2323232" y="3099770"/>
                  <a:pt x="2322880" y="3078533"/>
                </a:cubicBezTo>
                <a:close/>
                <a:moveTo>
                  <a:pt x="912797" y="2896659"/>
                </a:moveTo>
                <a:cubicBezTo>
                  <a:pt x="987675" y="3038078"/>
                  <a:pt x="1077553" y="3173735"/>
                  <a:pt x="1167201" y="3304169"/>
                </a:cubicBezTo>
                <a:cubicBezTo>
                  <a:pt x="1258595" y="3437326"/>
                  <a:pt x="1353896" y="3600936"/>
                  <a:pt x="1503848" y="3675946"/>
                </a:cubicBezTo>
                <a:cubicBezTo>
                  <a:pt x="1443175" y="3621244"/>
                  <a:pt x="1397337" y="3553231"/>
                  <a:pt x="1353091" y="3486482"/>
                </a:cubicBezTo>
                <a:cubicBezTo>
                  <a:pt x="1348731" y="3480073"/>
                  <a:pt x="1344372" y="3473665"/>
                  <a:pt x="1340012" y="3467256"/>
                </a:cubicBezTo>
                <a:cubicBezTo>
                  <a:pt x="1259674" y="3347730"/>
                  <a:pt x="1172762" y="3230102"/>
                  <a:pt x="1089196" y="3116474"/>
                </a:cubicBezTo>
                <a:cubicBezTo>
                  <a:pt x="1048102" y="3060746"/>
                  <a:pt x="1005067" y="3003195"/>
                  <a:pt x="959418" y="2948853"/>
                </a:cubicBezTo>
                <a:cubicBezTo>
                  <a:pt x="944128" y="2931040"/>
                  <a:pt x="928639" y="2914119"/>
                  <a:pt x="912797" y="2896659"/>
                </a:cubicBezTo>
                <a:close/>
                <a:moveTo>
                  <a:pt x="2363420" y="2871730"/>
                </a:moveTo>
                <a:lnTo>
                  <a:pt x="2360107" y="2915231"/>
                </a:lnTo>
                <a:cubicBezTo>
                  <a:pt x="2356940" y="2960178"/>
                  <a:pt x="2353568" y="3006017"/>
                  <a:pt x="2353099" y="3051540"/>
                </a:cubicBezTo>
                <a:cubicBezTo>
                  <a:pt x="2352858" y="3081589"/>
                  <a:pt x="2354064" y="3111470"/>
                  <a:pt x="2354925" y="3140814"/>
                </a:cubicBezTo>
                <a:cubicBezTo>
                  <a:pt x="2356138" y="3170696"/>
                  <a:pt x="2357347" y="3200579"/>
                  <a:pt x="2357104" y="3230628"/>
                </a:cubicBezTo>
                <a:cubicBezTo>
                  <a:pt x="2356269" y="3331557"/>
                  <a:pt x="2341112" y="3433224"/>
                  <a:pt x="2326221" y="3531652"/>
                </a:cubicBezTo>
                <a:cubicBezTo>
                  <a:pt x="2315466" y="3603683"/>
                  <a:pt x="2304846" y="3677150"/>
                  <a:pt x="2299836" y="3750864"/>
                </a:cubicBezTo>
                <a:cubicBezTo>
                  <a:pt x="2315186" y="3724954"/>
                  <a:pt x="2331840" y="3697443"/>
                  <a:pt x="2346877" y="3662531"/>
                </a:cubicBezTo>
                <a:cubicBezTo>
                  <a:pt x="2459154" y="3406015"/>
                  <a:pt x="2424454" y="3133900"/>
                  <a:pt x="2363420" y="2871730"/>
                </a:cubicBezTo>
                <a:close/>
                <a:moveTo>
                  <a:pt x="912921" y="2850596"/>
                </a:moveTo>
                <a:cubicBezTo>
                  <a:pt x="936881" y="2875897"/>
                  <a:pt x="961194" y="2901731"/>
                  <a:pt x="983846" y="2928627"/>
                </a:cubicBezTo>
                <a:cubicBezTo>
                  <a:pt x="1029846" y="2983517"/>
                  <a:pt x="1073228" y="3041610"/>
                  <a:pt x="1114669" y="3097880"/>
                </a:cubicBezTo>
                <a:cubicBezTo>
                  <a:pt x="1199144" y="3211700"/>
                  <a:pt x="1286398" y="3329876"/>
                  <a:pt x="1366183" y="3449753"/>
                </a:cubicBezTo>
                <a:cubicBezTo>
                  <a:pt x="1370543" y="3456162"/>
                  <a:pt x="1374903" y="3462572"/>
                  <a:pt x="1379263" y="3468981"/>
                </a:cubicBezTo>
                <a:cubicBezTo>
                  <a:pt x="1414114" y="3521040"/>
                  <a:pt x="1450010" y="3574725"/>
                  <a:pt x="1492446" y="3620389"/>
                </a:cubicBezTo>
                <a:cubicBezTo>
                  <a:pt x="1379640" y="3316219"/>
                  <a:pt x="1197433" y="3014288"/>
                  <a:pt x="912921" y="2850596"/>
                </a:cubicBezTo>
                <a:close/>
                <a:moveTo>
                  <a:pt x="2386551" y="2642862"/>
                </a:moveTo>
                <a:cubicBezTo>
                  <a:pt x="2394776" y="2644690"/>
                  <a:pt x="2401148" y="2649859"/>
                  <a:pt x="2403741" y="2659697"/>
                </a:cubicBezTo>
                <a:cubicBezTo>
                  <a:pt x="2468949" y="2907705"/>
                  <a:pt x="2536818" y="3164740"/>
                  <a:pt x="2499078" y="3423399"/>
                </a:cubicBezTo>
                <a:cubicBezTo>
                  <a:pt x="2484124" y="3524170"/>
                  <a:pt x="2447241" y="3605244"/>
                  <a:pt x="2413232" y="3700562"/>
                </a:cubicBezTo>
                <a:cubicBezTo>
                  <a:pt x="2350039" y="3880472"/>
                  <a:pt x="2357716" y="4002022"/>
                  <a:pt x="2428424" y="4178295"/>
                </a:cubicBezTo>
                <a:cubicBezTo>
                  <a:pt x="2600434" y="4289020"/>
                  <a:pt x="2768104" y="4406341"/>
                  <a:pt x="2927779" y="4531843"/>
                </a:cubicBezTo>
                <a:cubicBezTo>
                  <a:pt x="2760215" y="4223610"/>
                  <a:pt x="2637267" y="3926696"/>
                  <a:pt x="2758380" y="3561061"/>
                </a:cubicBezTo>
                <a:cubicBezTo>
                  <a:pt x="2765639" y="3539559"/>
                  <a:pt x="2835782" y="3509255"/>
                  <a:pt x="2846610" y="3538353"/>
                </a:cubicBezTo>
                <a:cubicBezTo>
                  <a:pt x="2941134" y="3779872"/>
                  <a:pt x="3029996" y="4023472"/>
                  <a:pt x="3106063" y="4271430"/>
                </a:cubicBezTo>
                <a:cubicBezTo>
                  <a:pt x="3150638" y="4415363"/>
                  <a:pt x="3185704" y="4549296"/>
                  <a:pt x="3116136" y="4688819"/>
                </a:cubicBezTo>
                <a:cubicBezTo>
                  <a:pt x="3218309" y="4776757"/>
                  <a:pt x="3317100" y="4869157"/>
                  <a:pt x="3412872" y="4966558"/>
                </a:cubicBezTo>
                <a:cubicBezTo>
                  <a:pt x="3381456" y="4499967"/>
                  <a:pt x="3566630" y="4066538"/>
                  <a:pt x="3763612" y="3645474"/>
                </a:cubicBezTo>
                <a:cubicBezTo>
                  <a:pt x="3774538" y="3622394"/>
                  <a:pt x="3852109" y="3598841"/>
                  <a:pt x="3850165" y="3638405"/>
                </a:cubicBezTo>
                <a:cubicBezTo>
                  <a:pt x="3828358" y="4125233"/>
                  <a:pt x="3904636" y="4676562"/>
                  <a:pt x="3515311" y="5051260"/>
                </a:cubicBezTo>
                <a:cubicBezTo>
                  <a:pt x="3511789" y="5054277"/>
                  <a:pt x="3506819" y="5057456"/>
                  <a:pt x="3501147" y="5059552"/>
                </a:cubicBezTo>
                <a:cubicBezTo>
                  <a:pt x="3601520" y="5167803"/>
                  <a:pt x="3698516" y="5280511"/>
                  <a:pt x="3790420" y="5401078"/>
                </a:cubicBezTo>
                <a:cubicBezTo>
                  <a:pt x="3946901" y="5606795"/>
                  <a:pt x="4090825" y="5822089"/>
                  <a:pt x="4221141" y="6045312"/>
                </a:cubicBezTo>
                <a:cubicBezTo>
                  <a:pt x="4260726" y="5923422"/>
                  <a:pt x="4276533" y="5789920"/>
                  <a:pt x="4326825" y="5681109"/>
                </a:cubicBezTo>
                <a:cubicBezTo>
                  <a:pt x="4326185" y="5677682"/>
                  <a:pt x="4325759" y="5673360"/>
                  <a:pt x="4325127" y="5669934"/>
                </a:cubicBezTo>
                <a:cubicBezTo>
                  <a:pt x="4319106" y="5671483"/>
                  <a:pt x="4312744" y="5672486"/>
                  <a:pt x="4309144" y="5671723"/>
                </a:cubicBezTo>
                <a:cubicBezTo>
                  <a:pt x="3975286" y="5608574"/>
                  <a:pt x="3989836" y="4983823"/>
                  <a:pt x="3974946" y="4736592"/>
                </a:cubicBezTo>
                <a:cubicBezTo>
                  <a:pt x="3973555" y="4713728"/>
                  <a:pt x="4046476" y="4687776"/>
                  <a:pt x="4060171" y="4704317"/>
                </a:cubicBezTo>
                <a:cubicBezTo>
                  <a:pt x="4248204" y="4928943"/>
                  <a:pt x="4331788" y="5187422"/>
                  <a:pt x="4383942" y="5463703"/>
                </a:cubicBezTo>
                <a:cubicBezTo>
                  <a:pt x="4445404" y="5353500"/>
                  <a:pt x="4548377" y="5250086"/>
                  <a:pt x="4654905" y="5156948"/>
                </a:cubicBezTo>
                <a:lnTo>
                  <a:pt x="4724400" y="5098975"/>
                </a:lnTo>
                <a:lnTo>
                  <a:pt x="4724400" y="5160063"/>
                </a:lnTo>
                <a:lnTo>
                  <a:pt x="4687505" y="5191181"/>
                </a:lnTo>
                <a:cubicBezTo>
                  <a:pt x="4588452" y="5282318"/>
                  <a:pt x="4497898" y="5385071"/>
                  <a:pt x="4451303" y="5491132"/>
                </a:cubicBezTo>
                <a:cubicBezTo>
                  <a:pt x="4493091" y="5426848"/>
                  <a:pt x="4544370" y="5370101"/>
                  <a:pt x="4599954" y="5317498"/>
                </a:cubicBezTo>
                <a:lnTo>
                  <a:pt x="4724400" y="5211392"/>
                </a:lnTo>
                <a:lnTo>
                  <a:pt x="4724400" y="5251559"/>
                </a:lnTo>
                <a:lnTo>
                  <a:pt x="4619898" y="5340764"/>
                </a:lnTo>
                <a:cubicBezTo>
                  <a:pt x="4564729" y="5393102"/>
                  <a:pt x="4514142" y="5449408"/>
                  <a:pt x="4473735" y="5512809"/>
                </a:cubicBezTo>
                <a:cubicBezTo>
                  <a:pt x="4457482" y="5538523"/>
                  <a:pt x="4443385" y="5565169"/>
                  <a:pt x="4430539" y="5592553"/>
                </a:cubicBezTo>
                <a:cubicBezTo>
                  <a:pt x="4478314" y="5558922"/>
                  <a:pt x="4525254" y="5522778"/>
                  <a:pt x="4569759" y="5482816"/>
                </a:cubicBezTo>
                <a:lnTo>
                  <a:pt x="4724400" y="5330891"/>
                </a:lnTo>
                <a:lnTo>
                  <a:pt x="4724400" y="5402912"/>
                </a:lnTo>
                <a:lnTo>
                  <a:pt x="4586888" y="5533939"/>
                </a:lnTo>
                <a:cubicBezTo>
                  <a:pt x="4539970" y="5576210"/>
                  <a:pt x="4452025" y="5622495"/>
                  <a:pt x="4413377" y="5674040"/>
                </a:cubicBezTo>
                <a:cubicBezTo>
                  <a:pt x="4412828" y="5674391"/>
                  <a:pt x="4412623" y="5675288"/>
                  <a:pt x="4412066" y="5675644"/>
                </a:cubicBezTo>
                <a:cubicBezTo>
                  <a:pt x="4409999" y="5678494"/>
                  <a:pt x="4407586" y="5680803"/>
                  <a:pt x="4406074" y="5683306"/>
                </a:cubicBezTo>
                <a:cubicBezTo>
                  <a:pt x="4338963" y="5791374"/>
                  <a:pt x="4334247" y="5992131"/>
                  <a:pt x="4271008" y="6118417"/>
                </a:cubicBezTo>
                <a:cubicBezTo>
                  <a:pt x="4270042" y="6120562"/>
                  <a:pt x="4267634" y="6122876"/>
                  <a:pt x="4265220" y="6125184"/>
                </a:cubicBezTo>
                <a:cubicBezTo>
                  <a:pt x="4388620" y="6344593"/>
                  <a:pt x="4497559" y="6571523"/>
                  <a:pt x="4590463" y="6805045"/>
                </a:cubicBezTo>
                <a:lnTo>
                  <a:pt x="4610122" y="6857999"/>
                </a:lnTo>
                <a:lnTo>
                  <a:pt x="4513231" y="6857999"/>
                </a:lnTo>
                <a:lnTo>
                  <a:pt x="4374770" y="6532596"/>
                </a:lnTo>
                <a:lnTo>
                  <a:pt x="4339518" y="6461642"/>
                </a:lnTo>
                <a:cubicBezTo>
                  <a:pt x="4208274" y="6190726"/>
                  <a:pt x="4055763" y="5930353"/>
                  <a:pt x="3884810" y="5682534"/>
                </a:cubicBezTo>
                <a:cubicBezTo>
                  <a:pt x="3881554" y="5682314"/>
                  <a:pt x="3878648" y="5682642"/>
                  <a:pt x="3876498" y="5681717"/>
                </a:cubicBezTo>
                <a:cubicBezTo>
                  <a:pt x="3679284" y="5607050"/>
                  <a:pt x="3473354" y="5574737"/>
                  <a:pt x="3263209" y="5585749"/>
                </a:cubicBezTo>
                <a:cubicBezTo>
                  <a:pt x="3258445" y="5588034"/>
                  <a:pt x="3252566" y="5591021"/>
                  <a:pt x="3245450" y="5593271"/>
                </a:cubicBezTo>
                <a:cubicBezTo>
                  <a:pt x="2832970" y="5732161"/>
                  <a:pt x="2378174" y="5640588"/>
                  <a:pt x="1952592" y="5692050"/>
                </a:cubicBezTo>
                <a:cubicBezTo>
                  <a:pt x="1937512" y="5694029"/>
                  <a:pt x="1912708" y="5686903"/>
                  <a:pt x="1936466" y="5671708"/>
                </a:cubicBezTo>
                <a:cubicBezTo>
                  <a:pt x="2343705" y="5415077"/>
                  <a:pt x="2802129" y="5333413"/>
                  <a:pt x="3244709" y="5538562"/>
                </a:cubicBezTo>
                <a:cubicBezTo>
                  <a:pt x="3441959" y="5522006"/>
                  <a:pt x="3636288" y="5541041"/>
                  <a:pt x="3823886" y="5595804"/>
                </a:cubicBezTo>
                <a:cubicBezTo>
                  <a:pt x="3786337" y="5543176"/>
                  <a:pt x="3748232" y="5490905"/>
                  <a:pt x="3709024" y="5439340"/>
                </a:cubicBezTo>
                <a:cubicBezTo>
                  <a:pt x="3551844" y="5232532"/>
                  <a:pt x="3380544" y="5046247"/>
                  <a:pt x="3198362" y="4874588"/>
                </a:cubicBezTo>
                <a:cubicBezTo>
                  <a:pt x="3191800" y="4876493"/>
                  <a:pt x="3185778" y="4878043"/>
                  <a:pt x="3179417" y="4879047"/>
                </a:cubicBezTo>
                <a:cubicBezTo>
                  <a:pt x="3002241" y="4937947"/>
                  <a:pt x="2827252" y="4989315"/>
                  <a:pt x="2639496" y="4989072"/>
                </a:cubicBezTo>
                <a:cubicBezTo>
                  <a:pt x="2416792" y="4988955"/>
                  <a:pt x="2191177" y="4947776"/>
                  <a:pt x="1972353" y="4909921"/>
                </a:cubicBezTo>
                <a:cubicBezTo>
                  <a:pt x="1940984" y="4904693"/>
                  <a:pt x="1996456" y="4874580"/>
                  <a:pt x="2002679" y="4872131"/>
                </a:cubicBezTo>
                <a:cubicBezTo>
                  <a:pt x="2309478" y="4772480"/>
                  <a:pt x="2760385" y="4680296"/>
                  <a:pt x="3097424" y="4781269"/>
                </a:cubicBezTo>
                <a:cubicBezTo>
                  <a:pt x="2895349" y="4601638"/>
                  <a:pt x="2680528" y="4438593"/>
                  <a:pt x="2454890" y="4287833"/>
                </a:cubicBezTo>
                <a:cubicBezTo>
                  <a:pt x="2454338" y="4288186"/>
                  <a:pt x="2453432" y="4287993"/>
                  <a:pt x="2452881" y="4288346"/>
                </a:cubicBezTo>
                <a:cubicBezTo>
                  <a:pt x="2451433" y="4288508"/>
                  <a:pt x="2449426" y="4289026"/>
                  <a:pt x="2448527" y="4288836"/>
                </a:cubicBezTo>
                <a:cubicBezTo>
                  <a:pt x="2435306" y="4288860"/>
                  <a:pt x="2328295" y="4364971"/>
                  <a:pt x="2323525" y="4367248"/>
                </a:cubicBezTo>
                <a:cubicBezTo>
                  <a:pt x="2239575" y="4406384"/>
                  <a:pt x="2150175" y="4432133"/>
                  <a:pt x="2060764" y="4451767"/>
                </a:cubicBezTo>
                <a:cubicBezTo>
                  <a:pt x="1760632" y="4518029"/>
                  <a:pt x="1460022" y="4526349"/>
                  <a:pt x="1162250" y="4613329"/>
                </a:cubicBezTo>
                <a:cubicBezTo>
                  <a:pt x="1141991" y="4619390"/>
                  <a:pt x="1086625" y="4618011"/>
                  <a:pt x="1132639" y="4596243"/>
                </a:cubicBezTo>
                <a:cubicBezTo>
                  <a:pt x="1461250" y="4438196"/>
                  <a:pt x="1900100" y="4136057"/>
                  <a:pt x="2293970" y="4182283"/>
                </a:cubicBezTo>
                <a:cubicBezTo>
                  <a:pt x="2166077" y="4101602"/>
                  <a:pt x="2034669" y="4023929"/>
                  <a:pt x="1900637" y="3949470"/>
                </a:cubicBezTo>
                <a:cubicBezTo>
                  <a:pt x="1896077" y="3950852"/>
                  <a:pt x="1891168" y="3951697"/>
                  <a:pt x="1887014" y="3951288"/>
                </a:cubicBezTo>
                <a:cubicBezTo>
                  <a:pt x="1578066" y="4112095"/>
                  <a:pt x="1243908" y="4184792"/>
                  <a:pt x="896751" y="4159267"/>
                </a:cubicBezTo>
                <a:cubicBezTo>
                  <a:pt x="855005" y="4156073"/>
                  <a:pt x="905428" y="4125362"/>
                  <a:pt x="918967" y="4119760"/>
                </a:cubicBezTo>
                <a:cubicBezTo>
                  <a:pt x="1194342" y="4017222"/>
                  <a:pt x="1471034" y="3857115"/>
                  <a:pt x="1764113" y="3873539"/>
                </a:cubicBezTo>
                <a:cubicBezTo>
                  <a:pt x="1695196" y="3836374"/>
                  <a:pt x="1625724" y="3799562"/>
                  <a:pt x="1555701" y="3763109"/>
                </a:cubicBezTo>
                <a:cubicBezTo>
                  <a:pt x="1550645" y="3762512"/>
                  <a:pt x="1546699" y="3761207"/>
                  <a:pt x="1542956" y="3758998"/>
                </a:cubicBezTo>
                <a:cubicBezTo>
                  <a:pt x="1350426" y="3719652"/>
                  <a:pt x="1247288" y="3571783"/>
                  <a:pt x="1136724" y="3417171"/>
                </a:cubicBezTo>
                <a:cubicBezTo>
                  <a:pt x="993337" y="3216099"/>
                  <a:pt x="846020" y="2999153"/>
                  <a:pt x="750977" y="2770227"/>
                </a:cubicBezTo>
                <a:cubicBezTo>
                  <a:pt x="747611" y="2762227"/>
                  <a:pt x="749771" y="2755481"/>
                  <a:pt x="755174" y="2749954"/>
                </a:cubicBezTo>
                <a:cubicBezTo>
                  <a:pt x="771390" y="2733370"/>
                  <a:pt x="816824" y="2727735"/>
                  <a:pt x="830023" y="2731935"/>
                </a:cubicBezTo>
                <a:cubicBezTo>
                  <a:pt x="1258787" y="2883841"/>
                  <a:pt x="1497280" y="3311498"/>
                  <a:pt x="1623018" y="3716225"/>
                </a:cubicBezTo>
                <a:cubicBezTo>
                  <a:pt x="1853470" y="3835548"/>
                  <a:pt x="2078531" y="3959850"/>
                  <a:pt x="2294841" y="4093587"/>
                </a:cubicBezTo>
                <a:cubicBezTo>
                  <a:pt x="2272291" y="4035197"/>
                  <a:pt x="2253055" y="3974696"/>
                  <a:pt x="2250226" y="3916719"/>
                </a:cubicBezTo>
                <a:cubicBezTo>
                  <a:pt x="2248779" y="3916883"/>
                  <a:pt x="2246771" y="3917401"/>
                  <a:pt x="2245523" y="3916663"/>
                </a:cubicBezTo>
                <a:cubicBezTo>
                  <a:pt x="1951808" y="3876118"/>
                  <a:pt x="1808968" y="3571232"/>
                  <a:pt x="1707994" y="3326950"/>
                </a:cubicBezTo>
                <a:cubicBezTo>
                  <a:pt x="1694877" y="3295477"/>
                  <a:pt x="1766980" y="3273123"/>
                  <a:pt x="1786341" y="3287566"/>
                </a:cubicBezTo>
                <a:cubicBezTo>
                  <a:pt x="1929395" y="3390749"/>
                  <a:pt x="2051663" y="3506453"/>
                  <a:pt x="2158071" y="3639960"/>
                </a:cubicBezTo>
                <a:cubicBezTo>
                  <a:pt x="2154892" y="3540061"/>
                  <a:pt x="2170197" y="3439839"/>
                  <a:pt x="2189281" y="3333361"/>
                </a:cubicBezTo>
                <a:cubicBezTo>
                  <a:pt x="2229372" y="3116116"/>
                  <a:pt x="2246120" y="2891570"/>
                  <a:pt x="2314466" y="2680771"/>
                </a:cubicBezTo>
                <a:cubicBezTo>
                  <a:pt x="2320529" y="2661952"/>
                  <a:pt x="2361878" y="2637374"/>
                  <a:pt x="2386551" y="2642862"/>
                </a:cubicBezTo>
                <a:close/>
                <a:moveTo>
                  <a:pt x="3646699" y="2390555"/>
                </a:moveTo>
                <a:lnTo>
                  <a:pt x="3645773" y="2392739"/>
                </a:lnTo>
                <a:lnTo>
                  <a:pt x="3649597" y="2394358"/>
                </a:lnTo>
                <a:cubicBezTo>
                  <a:pt x="3648733" y="2393349"/>
                  <a:pt x="3647874" y="2392343"/>
                  <a:pt x="3646699" y="2390555"/>
                </a:cubicBezTo>
                <a:close/>
                <a:moveTo>
                  <a:pt x="3038676" y="2118977"/>
                </a:moveTo>
                <a:cubicBezTo>
                  <a:pt x="3042950" y="2257918"/>
                  <a:pt x="3002907" y="2393544"/>
                  <a:pt x="2963942" y="2525128"/>
                </a:cubicBezTo>
                <a:cubicBezTo>
                  <a:pt x="2949902" y="2571972"/>
                  <a:pt x="2935948" y="2620144"/>
                  <a:pt x="2923775" y="2667145"/>
                </a:cubicBezTo>
                <a:cubicBezTo>
                  <a:pt x="2909690" y="2721696"/>
                  <a:pt x="2898881" y="2777642"/>
                  <a:pt x="2887447" y="2832031"/>
                </a:cubicBezTo>
                <a:lnTo>
                  <a:pt x="2868480" y="2927011"/>
                </a:lnTo>
                <a:cubicBezTo>
                  <a:pt x="2882036" y="2893472"/>
                  <a:pt x="2900043" y="2846374"/>
                  <a:pt x="2921794" y="2782834"/>
                </a:cubicBezTo>
                <a:cubicBezTo>
                  <a:pt x="2980827" y="2611467"/>
                  <a:pt x="3079367" y="2325483"/>
                  <a:pt x="3038676" y="2118977"/>
                </a:cubicBezTo>
                <a:close/>
                <a:moveTo>
                  <a:pt x="4070579" y="2090376"/>
                </a:moveTo>
                <a:cubicBezTo>
                  <a:pt x="4084637" y="2136248"/>
                  <a:pt x="4098150" y="2181883"/>
                  <a:pt x="4109879" y="2228695"/>
                </a:cubicBezTo>
                <a:lnTo>
                  <a:pt x="4119154" y="2266098"/>
                </a:lnTo>
                <a:cubicBezTo>
                  <a:pt x="4126056" y="2295423"/>
                  <a:pt x="4133187" y="2324193"/>
                  <a:pt x="4141411" y="2353427"/>
                </a:cubicBezTo>
                <a:cubicBezTo>
                  <a:pt x="4176749" y="2475257"/>
                  <a:pt x="4236423" y="2591295"/>
                  <a:pt x="4293979" y="2703223"/>
                </a:cubicBezTo>
                <a:cubicBezTo>
                  <a:pt x="4334570" y="2782214"/>
                  <a:pt x="4376344" y="2862994"/>
                  <a:pt x="4410111" y="2947465"/>
                </a:cubicBezTo>
                <a:cubicBezTo>
                  <a:pt x="4347417" y="2640863"/>
                  <a:pt x="4257356" y="2342636"/>
                  <a:pt x="4070579" y="2090376"/>
                </a:cubicBezTo>
                <a:close/>
                <a:moveTo>
                  <a:pt x="4020821" y="2034549"/>
                </a:moveTo>
                <a:cubicBezTo>
                  <a:pt x="3991634" y="2371132"/>
                  <a:pt x="4184325" y="2658088"/>
                  <a:pt x="4372756" y="2932293"/>
                </a:cubicBezTo>
                <a:cubicBezTo>
                  <a:pt x="4341528" y="2858555"/>
                  <a:pt x="4305088" y="2786473"/>
                  <a:pt x="4268731" y="2715710"/>
                </a:cubicBezTo>
                <a:cubicBezTo>
                  <a:pt x="4210547" y="2602235"/>
                  <a:pt x="4150011" y="2485181"/>
                  <a:pt x="4113960" y="2360474"/>
                </a:cubicBezTo>
                <a:cubicBezTo>
                  <a:pt x="4105734" y="2331239"/>
                  <a:pt x="4098289" y="2301693"/>
                  <a:pt x="4090842" y="2272139"/>
                </a:cubicBezTo>
                <a:lnTo>
                  <a:pt x="4081569" y="2234734"/>
                </a:lnTo>
                <a:cubicBezTo>
                  <a:pt x="4064530" y="2167007"/>
                  <a:pt x="4043843" y="2100302"/>
                  <a:pt x="4020821" y="2034549"/>
                </a:cubicBezTo>
                <a:close/>
                <a:moveTo>
                  <a:pt x="3001316" y="2032338"/>
                </a:moveTo>
                <a:cubicBezTo>
                  <a:pt x="2982933" y="2081859"/>
                  <a:pt x="2966493" y="2132840"/>
                  <a:pt x="2953880" y="2185446"/>
                </a:cubicBezTo>
                <a:cubicBezTo>
                  <a:pt x="2921068" y="2317695"/>
                  <a:pt x="2906505" y="2457032"/>
                  <a:pt x="2883664" y="2591574"/>
                </a:cubicBezTo>
                <a:cubicBezTo>
                  <a:pt x="2864755" y="2700098"/>
                  <a:pt x="2813661" y="2959166"/>
                  <a:pt x="2826885" y="2991809"/>
                </a:cubicBezTo>
                <a:lnTo>
                  <a:pt x="2860250" y="2826310"/>
                </a:lnTo>
                <a:cubicBezTo>
                  <a:pt x="2871141" y="2771690"/>
                  <a:pt x="2882731" y="2715434"/>
                  <a:pt x="2896499" y="2660098"/>
                </a:cubicBezTo>
                <a:cubicBezTo>
                  <a:pt x="2908585" y="2611783"/>
                  <a:pt x="2923082" y="2563843"/>
                  <a:pt x="2937125" y="2516991"/>
                </a:cubicBezTo>
                <a:cubicBezTo>
                  <a:pt x="2975863" y="2385961"/>
                  <a:pt x="3015900" y="2250332"/>
                  <a:pt x="3010471" y="2114122"/>
                </a:cubicBezTo>
                <a:cubicBezTo>
                  <a:pt x="3009267" y="2086568"/>
                  <a:pt x="3005955" y="2059413"/>
                  <a:pt x="3001316" y="2032338"/>
                </a:cubicBezTo>
                <a:close/>
                <a:moveTo>
                  <a:pt x="3105532" y="1991479"/>
                </a:moveTo>
                <a:cubicBezTo>
                  <a:pt x="3254427" y="2144650"/>
                  <a:pt x="3409943" y="2280670"/>
                  <a:pt x="3599280" y="2371770"/>
                </a:cubicBezTo>
                <a:cubicBezTo>
                  <a:pt x="3463064" y="2234271"/>
                  <a:pt x="3300266" y="2088089"/>
                  <a:pt x="3105532" y="1991479"/>
                </a:cubicBezTo>
                <a:close/>
                <a:moveTo>
                  <a:pt x="3111169" y="1962963"/>
                </a:moveTo>
                <a:cubicBezTo>
                  <a:pt x="3306049" y="2057701"/>
                  <a:pt x="3468685" y="2201237"/>
                  <a:pt x="3606223" y="2338658"/>
                </a:cubicBezTo>
                <a:cubicBezTo>
                  <a:pt x="3470641" y="2169232"/>
                  <a:pt x="3285027" y="1968969"/>
                  <a:pt x="3111169" y="1962963"/>
                </a:cubicBezTo>
                <a:close/>
                <a:moveTo>
                  <a:pt x="2050698" y="1338235"/>
                </a:moveTo>
                <a:cubicBezTo>
                  <a:pt x="2064377" y="1651120"/>
                  <a:pt x="2209927" y="1999242"/>
                  <a:pt x="2370409" y="2272553"/>
                </a:cubicBezTo>
                <a:cubicBezTo>
                  <a:pt x="2357712" y="2235634"/>
                  <a:pt x="2347580" y="2197225"/>
                  <a:pt x="2338306" y="2159819"/>
                </a:cubicBezTo>
                <a:lnTo>
                  <a:pt x="2334023" y="2142555"/>
                </a:lnTo>
                <a:cubicBezTo>
                  <a:pt x="2289026" y="1964482"/>
                  <a:pt x="2230790" y="1787247"/>
                  <a:pt x="2161071" y="1617375"/>
                </a:cubicBezTo>
                <a:cubicBezTo>
                  <a:pt x="2150764" y="1593060"/>
                  <a:pt x="2141003" y="1568967"/>
                  <a:pt x="2130699" y="1544643"/>
                </a:cubicBezTo>
                <a:cubicBezTo>
                  <a:pt x="2102533" y="1477354"/>
                  <a:pt x="2073739" y="1408510"/>
                  <a:pt x="2050698" y="1338235"/>
                </a:cubicBezTo>
                <a:close/>
                <a:moveTo>
                  <a:pt x="2060478" y="1278636"/>
                </a:moveTo>
                <a:cubicBezTo>
                  <a:pt x="2085382" y="1365794"/>
                  <a:pt x="2121337" y="1451189"/>
                  <a:pt x="2156346" y="1534260"/>
                </a:cubicBezTo>
                <a:lnTo>
                  <a:pt x="2187258" y="1607218"/>
                </a:lnTo>
                <a:cubicBezTo>
                  <a:pt x="2256583" y="1774989"/>
                  <a:pt x="2314102" y="1949347"/>
                  <a:pt x="2358704" y="2125320"/>
                </a:cubicBezTo>
                <a:cubicBezTo>
                  <a:pt x="2326696" y="1963695"/>
                  <a:pt x="2286060" y="1804203"/>
                  <a:pt x="2233598" y="1646797"/>
                </a:cubicBezTo>
                <a:cubicBezTo>
                  <a:pt x="2188082" y="1511000"/>
                  <a:pt x="2118450" y="1397178"/>
                  <a:pt x="2060478" y="1278636"/>
                </a:cubicBezTo>
                <a:close/>
                <a:moveTo>
                  <a:pt x="1974152" y="1245311"/>
                </a:moveTo>
                <a:cubicBezTo>
                  <a:pt x="1899849" y="1271794"/>
                  <a:pt x="1845607" y="1329954"/>
                  <a:pt x="1811379" y="1406236"/>
                </a:cubicBezTo>
                <a:cubicBezTo>
                  <a:pt x="1793417" y="1445630"/>
                  <a:pt x="1774985" y="1502850"/>
                  <a:pt x="1767940" y="1546869"/>
                </a:cubicBezTo>
                <a:cubicBezTo>
                  <a:pt x="1756267" y="1618535"/>
                  <a:pt x="1762401" y="1614698"/>
                  <a:pt x="1796474" y="1557016"/>
                </a:cubicBezTo>
                <a:cubicBezTo>
                  <a:pt x="1857987" y="1454296"/>
                  <a:pt x="1917005" y="1349880"/>
                  <a:pt x="1974152" y="1245311"/>
                </a:cubicBezTo>
                <a:close/>
                <a:moveTo>
                  <a:pt x="4681531" y="959050"/>
                </a:moveTo>
                <a:cubicBezTo>
                  <a:pt x="4667665" y="975072"/>
                  <a:pt x="4653801" y="991089"/>
                  <a:pt x="4638064" y="1006960"/>
                </a:cubicBezTo>
                <a:cubicBezTo>
                  <a:pt x="4572574" y="1071943"/>
                  <a:pt x="4498932" y="1125748"/>
                  <a:pt x="4415502" y="1184424"/>
                </a:cubicBezTo>
                <a:cubicBezTo>
                  <a:pt x="4354739" y="1227583"/>
                  <a:pt x="4278681" y="1281016"/>
                  <a:pt x="4197574" y="1317493"/>
                </a:cubicBezTo>
                <a:cubicBezTo>
                  <a:pt x="4173020" y="1328342"/>
                  <a:pt x="4148153" y="1338416"/>
                  <a:pt x="4122737" y="1348256"/>
                </a:cubicBezTo>
                <a:cubicBezTo>
                  <a:pt x="4088783" y="1361567"/>
                  <a:pt x="4056139" y="1374791"/>
                  <a:pt x="4024988" y="1390573"/>
                </a:cubicBezTo>
                <a:cubicBezTo>
                  <a:pt x="4165369" y="1358579"/>
                  <a:pt x="4302892" y="1298342"/>
                  <a:pt x="4421265" y="1220988"/>
                </a:cubicBezTo>
                <a:cubicBezTo>
                  <a:pt x="4516666" y="1158366"/>
                  <a:pt x="4617535" y="1064584"/>
                  <a:pt x="4681531" y="959050"/>
                </a:cubicBezTo>
                <a:close/>
                <a:moveTo>
                  <a:pt x="4722484" y="854709"/>
                </a:moveTo>
                <a:cubicBezTo>
                  <a:pt x="4713724" y="863235"/>
                  <a:pt x="4704652" y="870980"/>
                  <a:pt x="4695347" y="879275"/>
                </a:cubicBezTo>
                <a:cubicBezTo>
                  <a:pt x="4560726" y="998039"/>
                  <a:pt x="4415771" y="1121443"/>
                  <a:pt x="4253878" y="1216434"/>
                </a:cubicBezTo>
                <a:lnTo>
                  <a:pt x="4213112" y="1239730"/>
                </a:lnTo>
                <a:cubicBezTo>
                  <a:pt x="4152620" y="1274640"/>
                  <a:pt x="4090577" y="1310180"/>
                  <a:pt x="4037747" y="1352837"/>
                </a:cubicBezTo>
                <a:cubicBezTo>
                  <a:pt x="4062533" y="1341442"/>
                  <a:pt x="4087944" y="1331600"/>
                  <a:pt x="4113362" y="1321759"/>
                </a:cubicBezTo>
                <a:cubicBezTo>
                  <a:pt x="4137990" y="1312227"/>
                  <a:pt x="4162627" y="1302697"/>
                  <a:pt x="4186634" y="1291618"/>
                </a:cubicBezTo>
                <a:cubicBezTo>
                  <a:pt x="4265418" y="1256083"/>
                  <a:pt x="4339921" y="1203284"/>
                  <a:pt x="4399674" y="1160983"/>
                </a:cubicBezTo>
                <a:cubicBezTo>
                  <a:pt x="4481551" y="1102940"/>
                  <a:pt x="4554724" y="1050225"/>
                  <a:pt x="4618435" y="986418"/>
                </a:cubicBezTo>
                <a:cubicBezTo>
                  <a:pt x="4660678" y="944429"/>
                  <a:pt x="4695591" y="899980"/>
                  <a:pt x="4722484" y="854709"/>
                </a:cubicBezTo>
                <a:close/>
                <a:moveTo>
                  <a:pt x="1456504" y="777000"/>
                </a:moveTo>
                <a:cubicBezTo>
                  <a:pt x="1456064" y="782606"/>
                  <a:pt x="1455073" y="787979"/>
                  <a:pt x="1454399" y="794136"/>
                </a:cubicBezTo>
                <a:cubicBezTo>
                  <a:pt x="1451982" y="810498"/>
                  <a:pt x="1450340" y="826538"/>
                  <a:pt x="1448466" y="843129"/>
                </a:cubicBezTo>
                <a:cubicBezTo>
                  <a:pt x="1443098" y="896870"/>
                  <a:pt x="1442326" y="951907"/>
                  <a:pt x="1442252" y="1005313"/>
                </a:cubicBezTo>
                <a:cubicBezTo>
                  <a:pt x="1440336" y="1206014"/>
                  <a:pt x="1438833" y="1413328"/>
                  <a:pt x="1469382" y="1614896"/>
                </a:cubicBezTo>
                <a:lnTo>
                  <a:pt x="1472106" y="1632791"/>
                </a:lnTo>
                <a:lnTo>
                  <a:pt x="1479091" y="1680170"/>
                </a:lnTo>
                <a:cubicBezTo>
                  <a:pt x="1479741" y="1669501"/>
                  <a:pt x="1479617" y="1659149"/>
                  <a:pt x="1480043" y="1649028"/>
                </a:cubicBezTo>
                <a:cubicBezTo>
                  <a:pt x="1483046" y="1394060"/>
                  <a:pt x="1486555" y="1130296"/>
                  <a:pt x="1464087" y="871628"/>
                </a:cubicBezTo>
                <a:lnTo>
                  <a:pt x="1462204" y="850229"/>
                </a:lnTo>
                <a:cubicBezTo>
                  <a:pt x="1460150" y="826182"/>
                  <a:pt x="1458096" y="802134"/>
                  <a:pt x="1456504" y="777000"/>
                </a:cubicBezTo>
                <a:close/>
                <a:moveTo>
                  <a:pt x="1483619" y="764662"/>
                </a:moveTo>
                <a:cubicBezTo>
                  <a:pt x="1484834" y="792211"/>
                  <a:pt x="1487677" y="820458"/>
                  <a:pt x="1489670" y="847698"/>
                </a:cubicBezTo>
                <a:lnTo>
                  <a:pt x="1491553" y="869097"/>
                </a:lnTo>
                <a:cubicBezTo>
                  <a:pt x="1513754" y="1119277"/>
                  <a:pt x="1511208" y="1373147"/>
                  <a:pt x="1508481" y="1619865"/>
                </a:cubicBezTo>
                <a:cubicBezTo>
                  <a:pt x="1576046" y="1335574"/>
                  <a:pt x="1567527" y="1045475"/>
                  <a:pt x="1483619" y="764662"/>
                </a:cubicBezTo>
                <a:close/>
                <a:moveTo>
                  <a:pt x="1430481" y="630137"/>
                </a:moveTo>
                <a:cubicBezTo>
                  <a:pt x="1267590" y="940376"/>
                  <a:pt x="1333252" y="1302315"/>
                  <a:pt x="1442495" y="1626691"/>
                </a:cubicBezTo>
                <a:lnTo>
                  <a:pt x="1441222" y="1619067"/>
                </a:lnTo>
                <a:cubicBezTo>
                  <a:pt x="1410273" y="1415398"/>
                  <a:pt x="1411692" y="1206762"/>
                  <a:pt x="1414069" y="1004967"/>
                </a:cubicBezTo>
                <a:cubicBezTo>
                  <a:pt x="1414375" y="951016"/>
                  <a:pt x="1414834" y="895204"/>
                  <a:pt x="1420665" y="840369"/>
                </a:cubicBezTo>
                <a:cubicBezTo>
                  <a:pt x="1422537" y="823783"/>
                  <a:pt x="1424411" y="807192"/>
                  <a:pt x="1426829" y="790831"/>
                </a:cubicBezTo>
                <a:cubicBezTo>
                  <a:pt x="1433522" y="737010"/>
                  <a:pt x="1440125" y="681866"/>
                  <a:pt x="1430481" y="630137"/>
                </a:cubicBezTo>
                <a:close/>
                <a:moveTo>
                  <a:pt x="4023796" y="623931"/>
                </a:moveTo>
                <a:cubicBezTo>
                  <a:pt x="3998086" y="637515"/>
                  <a:pt x="3972609" y="650546"/>
                  <a:pt x="3945729" y="662344"/>
                </a:cubicBezTo>
                <a:cubicBezTo>
                  <a:pt x="3801060" y="727282"/>
                  <a:pt x="3645502" y="758642"/>
                  <a:pt x="3498947" y="818916"/>
                </a:cubicBezTo>
                <a:cubicBezTo>
                  <a:pt x="3325974" y="889896"/>
                  <a:pt x="3184420" y="1008307"/>
                  <a:pt x="3031283" y="1111507"/>
                </a:cubicBezTo>
                <a:cubicBezTo>
                  <a:pt x="3091555" y="1098395"/>
                  <a:pt x="3148558" y="1067158"/>
                  <a:pt x="3203692" y="1035777"/>
                </a:cubicBezTo>
                <a:lnTo>
                  <a:pt x="3218294" y="1027151"/>
                </a:lnTo>
                <a:cubicBezTo>
                  <a:pt x="3353948" y="950027"/>
                  <a:pt x="3497672" y="882756"/>
                  <a:pt x="3636737" y="817377"/>
                </a:cubicBezTo>
                <a:cubicBezTo>
                  <a:pt x="3765775" y="757414"/>
                  <a:pt x="3897289" y="694633"/>
                  <a:pt x="4023796" y="623931"/>
                </a:cubicBezTo>
                <a:close/>
                <a:moveTo>
                  <a:pt x="3311704" y="584486"/>
                </a:moveTo>
                <a:cubicBezTo>
                  <a:pt x="3272983" y="648568"/>
                  <a:pt x="3231536" y="711502"/>
                  <a:pt x="3190778" y="772788"/>
                </a:cubicBezTo>
                <a:cubicBezTo>
                  <a:pt x="3126979" y="868744"/>
                  <a:pt x="3062020" y="967431"/>
                  <a:pt x="3007981" y="1070739"/>
                </a:cubicBezTo>
                <a:cubicBezTo>
                  <a:pt x="3110594" y="966751"/>
                  <a:pt x="3204922" y="819977"/>
                  <a:pt x="3267578" y="693281"/>
                </a:cubicBezTo>
                <a:close/>
                <a:moveTo>
                  <a:pt x="2664888" y="518596"/>
                </a:moveTo>
                <a:cubicBezTo>
                  <a:pt x="2580256" y="532980"/>
                  <a:pt x="2495702" y="548687"/>
                  <a:pt x="2411865" y="567273"/>
                </a:cubicBezTo>
                <a:cubicBezTo>
                  <a:pt x="2215416" y="611580"/>
                  <a:pt x="2055895" y="697916"/>
                  <a:pt x="1896643" y="809468"/>
                </a:cubicBezTo>
                <a:cubicBezTo>
                  <a:pt x="1897193" y="809701"/>
                  <a:pt x="1897736" y="809931"/>
                  <a:pt x="1899055" y="809848"/>
                </a:cubicBezTo>
                <a:cubicBezTo>
                  <a:pt x="2091065" y="728900"/>
                  <a:pt x="2275399" y="656935"/>
                  <a:pt x="2446633" y="596159"/>
                </a:cubicBezTo>
                <a:close/>
                <a:moveTo>
                  <a:pt x="2796924" y="501747"/>
                </a:moveTo>
                <a:lnTo>
                  <a:pt x="2455237" y="622979"/>
                </a:lnTo>
                <a:cubicBezTo>
                  <a:pt x="2296206" y="679263"/>
                  <a:pt x="2126634" y="745243"/>
                  <a:pt x="1949308" y="818889"/>
                </a:cubicBezTo>
                <a:cubicBezTo>
                  <a:pt x="1950089" y="818579"/>
                  <a:pt x="1950089" y="818579"/>
                  <a:pt x="1950634" y="818810"/>
                </a:cubicBezTo>
                <a:cubicBezTo>
                  <a:pt x="2249794" y="764555"/>
                  <a:pt x="2535304" y="633058"/>
                  <a:pt x="2796924" y="501747"/>
                </a:cubicBezTo>
                <a:close/>
                <a:moveTo>
                  <a:pt x="3335099" y="488163"/>
                </a:moveTo>
                <a:lnTo>
                  <a:pt x="3151139" y="734118"/>
                </a:lnTo>
                <a:lnTo>
                  <a:pt x="3136980" y="753877"/>
                </a:lnTo>
                <a:cubicBezTo>
                  <a:pt x="3108114" y="793161"/>
                  <a:pt x="3082736" y="828772"/>
                  <a:pt x="3062043" y="867004"/>
                </a:cubicBezTo>
                <a:cubicBezTo>
                  <a:pt x="3033701" y="918746"/>
                  <a:pt x="3011684" y="973805"/>
                  <a:pt x="2994594" y="1035452"/>
                </a:cubicBezTo>
                <a:cubicBezTo>
                  <a:pt x="3046947" y="939156"/>
                  <a:pt x="3107576" y="847655"/>
                  <a:pt x="3167517" y="757788"/>
                </a:cubicBezTo>
                <a:cubicBezTo>
                  <a:pt x="3225200" y="670189"/>
                  <a:pt x="3284135" y="581180"/>
                  <a:pt x="3335099" y="488163"/>
                </a:cubicBezTo>
                <a:close/>
                <a:moveTo>
                  <a:pt x="2891507" y="485136"/>
                </a:moveTo>
                <a:cubicBezTo>
                  <a:pt x="2633092" y="616512"/>
                  <a:pt x="2348081" y="755947"/>
                  <a:pt x="2047508" y="825701"/>
                </a:cubicBezTo>
                <a:cubicBezTo>
                  <a:pt x="2357909" y="831572"/>
                  <a:pt x="2636584" y="667562"/>
                  <a:pt x="2891507" y="485136"/>
                </a:cubicBezTo>
                <a:close/>
                <a:moveTo>
                  <a:pt x="4418489" y="483936"/>
                </a:moveTo>
                <a:cubicBezTo>
                  <a:pt x="4332433" y="547295"/>
                  <a:pt x="4242855" y="605296"/>
                  <a:pt x="4155290" y="661575"/>
                </a:cubicBezTo>
                <a:cubicBezTo>
                  <a:pt x="3969451" y="781189"/>
                  <a:pt x="3777243" y="905190"/>
                  <a:pt x="3571040" y="996875"/>
                </a:cubicBezTo>
                <a:cubicBezTo>
                  <a:pt x="3418056" y="1064725"/>
                  <a:pt x="3258062" y="1114166"/>
                  <a:pt x="3093710" y="1145020"/>
                </a:cubicBezTo>
                <a:cubicBezTo>
                  <a:pt x="3128860" y="1154752"/>
                  <a:pt x="3165333" y="1164394"/>
                  <a:pt x="3207527" y="1163586"/>
                </a:cubicBezTo>
                <a:cubicBezTo>
                  <a:pt x="3359545" y="1160350"/>
                  <a:pt x="3521798" y="1058435"/>
                  <a:pt x="3652751" y="990907"/>
                </a:cubicBezTo>
                <a:cubicBezTo>
                  <a:pt x="3834432" y="897860"/>
                  <a:pt x="4013510" y="797268"/>
                  <a:pt x="4180906" y="680145"/>
                </a:cubicBezTo>
                <a:cubicBezTo>
                  <a:pt x="4224133" y="649515"/>
                  <a:pt x="4353624" y="550475"/>
                  <a:pt x="4418489" y="483936"/>
                </a:cubicBezTo>
                <a:close/>
                <a:moveTo>
                  <a:pt x="3316944" y="465669"/>
                </a:moveTo>
                <a:cubicBezTo>
                  <a:pt x="3194809" y="521478"/>
                  <a:pt x="2954579" y="894258"/>
                  <a:pt x="2958819" y="1062158"/>
                </a:cubicBezTo>
                <a:cubicBezTo>
                  <a:pt x="2971057" y="1011968"/>
                  <a:pt x="2985641" y="965354"/>
                  <a:pt x="3004132" y="921679"/>
                </a:cubicBezTo>
                <a:cubicBezTo>
                  <a:pt x="3014072" y="898200"/>
                  <a:pt x="3025105" y="875187"/>
                  <a:pt x="3037224" y="852631"/>
                </a:cubicBezTo>
                <a:cubicBezTo>
                  <a:pt x="3058615" y="812759"/>
                  <a:pt x="3085004" y="776291"/>
                  <a:pt x="3114637" y="736692"/>
                </a:cubicBezTo>
                <a:lnTo>
                  <a:pt x="3128801" y="716935"/>
                </a:lnTo>
                <a:cubicBezTo>
                  <a:pt x="3193882" y="628604"/>
                  <a:pt x="3252848" y="548625"/>
                  <a:pt x="3316944" y="465669"/>
                </a:cubicBezTo>
                <a:close/>
                <a:moveTo>
                  <a:pt x="4448894" y="422768"/>
                </a:moveTo>
                <a:cubicBezTo>
                  <a:pt x="4372745" y="436884"/>
                  <a:pt x="4303112" y="482734"/>
                  <a:pt x="4235585" y="528178"/>
                </a:cubicBezTo>
                <a:lnTo>
                  <a:pt x="4213155" y="543149"/>
                </a:lnTo>
                <a:cubicBezTo>
                  <a:pt x="4035485" y="661715"/>
                  <a:pt x="3839402" y="753816"/>
                  <a:pt x="3649218" y="842623"/>
                </a:cubicBezTo>
                <a:cubicBezTo>
                  <a:pt x="3510392" y="907459"/>
                  <a:pt x="3367451" y="974411"/>
                  <a:pt x="3232564" y="1051220"/>
                </a:cubicBezTo>
                <a:lnTo>
                  <a:pt x="3217970" y="1059849"/>
                </a:lnTo>
                <a:cubicBezTo>
                  <a:pt x="3184886" y="1078679"/>
                  <a:pt x="3151576" y="1098052"/>
                  <a:pt x="3116688" y="1113543"/>
                </a:cubicBezTo>
                <a:cubicBezTo>
                  <a:pt x="3269055" y="1082118"/>
                  <a:pt x="3417223" y="1034762"/>
                  <a:pt x="3559098" y="971858"/>
                </a:cubicBezTo>
                <a:cubicBezTo>
                  <a:pt x="3763514" y="881353"/>
                  <a:pt x="3954942" y="757667"/>
                  <a:pt x="4140004" y="638368"/>
                </a:cubicBezTo>
                <a:cubicBezTo>
                  <a:pt x="4244649" y="570645"/>
                  <a:pt x="4351849" y="501435"/>
                  <a:pt x="4451852" y="423380"/>
                </a:cubicBezTo>
                <a:cubicBezTo>
                  <a:pt x="4450763" y="422918"/>
                  <a:pt x="4450211" y="422686"/>
                  <a:pt x="4448894" y="422768"/>
                </a:cubicBezTo>
                <a:close/>
                <a:moveTo>
                  <a:pt x="680568" y="416949"/>
                </a:moveTo>
                <a:cubicBezTo>
                  <a:pt x="573847" y="489578"/>
                  <a:pt x="483985" y="589312"/>
                  <a:pt x="394452" y="694330"/>
                </a:cubicBezTo>
                <a:lnTo>
                  <a:pt x="340402" y="759654"/>
                </a:lnTo>
                <a:close/>
                <a:moveTo>
                  <a:pt x="827699" y="416143"/>
                </a:moveTo>
                <a:cubicBezTo>
                  <a:pt x="835728" y="454953"/>
                  <a:pt x="841663" y="494162"/>
                  <a:pt x="841524" y="534021"/>
                </a:cubicBezTo>
                <a:cubicBezTo>
                  <a:pt x="841577" y="581042"/>
                  <a:pt x="833611" y="627240"/>
                  <a:pt x="825554" y="672115"/>
                </a:cubicBezTo>
                <a:cubicBezTo>
                  <a:pt x="819855" y="703824"/>
                  <a:pt x="814239" y="736857"/>
                  <a:pt x="811499" y="769176"/>
                </a:cubicBezTo>
                <a:cubicBezTo>
                  <a:pt x="803608" y="866910"/>
                  <a:pt x="822564" y="965070"/>
                  <a:pt x="841586" y="1060039"/>
                </a:cubicBezTo>
                <a:cubicBezTo>
                  <a:pt x="870658" y="1208834"/>
                  <a:pt x="901383" y="1362838"/>
                  <a:pt x="942912" y="1511108"/>
                </a:cubicBezTo>
                <a:cubicBezTo>
                  <a:pt x="977911" y="1186645"/>
                  <a:pt x="995896" y="815698"/>
                  <a:pt x="884057" y="521768"/>
                </a:cubicBezTo>
                <a:cubicBezTo>
                  <a:pt x="868776" y="481820"/>
                  <a:pt x="846755" y="448679"/>
                  <a:pt x="827699" y="416143"/>
                </a:cubicBezTo>
                <a:close/>
                <a:moveTo>
                  <a:pt x="798883" y="414244"/>
                </a:moveTo>
                <a:cubicBezTo>
                  <a:pt x="695211" y="736679"/>
                  <a:pt x="755992" y="1050836"/>
                  <a:pt x="875825" y="1357811"/>
                </a:cubicBezTo>
                <a:cubicBezTo>
                  <a:pt x="852896" y="1259904"/>
                  <a:pt x="833394" y="1161513"/>
                  <a:pt x="814514" y="1064671"/>
                </a:cubicBezTo>
                <a:cubicBezTo>
                  <a:pt x="795638" y="967838"/>
                  <a:pt x="775736" y="867346"/>
                  <a:pt x="783698" y="766414"/>
                </a:cubicBezTo>
                <a:cubicBezTo>
                  <a:pt x="786354" y="732777"/>
                  <a:pt x="792197" y="699198"/>
                  <a:pt x="798129" y="666939"/>
                </a:cubicBezTo>
                <a:cubicBezTo>
                  <a:pt x="805719" y="623158"/>
                  <a:pt x="813776" y="578281"/>
                  <a:pt x="813894" y="533909"/>
                </a:cubicBezTo>
                <a:cubicBezTo>
                  <a:pt x="813480" y="493822"/>
                  <a:pt x="807234" y="453832"/>
                  <a:pt x="798883" y="414244"/>
                </a:cubicBezTo>
                <a:close/>
                <a:moveTo>
                  <a:pt x="673202" y="388720"/>
                </a:moveTo>
                <a:cubicBezTo>
                  <a:pt x="560862" y="422924"/>
                  <a:pt x="473506" y="490876"/>
                  <a:pt x="392779" y="596411"/>
                </a:cubicBezTo>
                <a:cubicBezTo>
                  <a:pt x="345173" y="658663"/>
                  <a:pt x="304966" y="720182"/>
                  <a:pt x="270088" y="790400"/>
                </a:cubicBezTo>
                <a:cubicBezTo>
                  <a:pt x="265839" y="798902"/>
                  <a:pt x="262292" y="805767"/>
                  <a:pt x="259285" y="812869"/>
                </a:cubicBezTo>
                <a:cubicBezTo>
                  <a:pt x="297306" y="767160"/>
                  <a:pt x="334780" y="721219"/>
                  <a:pt x="372890" y="676832"/>
                </a:cubicBezTo>
                <a:cubicBezTo>
                  <a:pt x="466138" y="567590"/>
                  <a:pt x="560501" y="463327"/>
                  <a:pt x="673202" y="388720"/>
                </a:cubicBezTo>
                <a:close/>
                <a:moveTo>
                  <a:pt x="1628210" y="0"/>
                </a:moveTo>
                <a:lnTo>
                  <a:pt x="1748399" y="0"/>
                </a:lnTo>
                <a:lnTo>
                  <a:pt x="1783391" y="17650"/>
                </a:lnTo>
                <a:cubicBezTo>
                  <a:pt x="1878225" y="54329"/>
                  <a:pt x="1980824" y="64330"/>
                  <a:pt x="2084193" y="69947"/>
                </a:cubicBezTo>
                <a:cubicBezTo>
                  <a:pt x="2305723" y="81971"/>
                  <a:pt x="2525917" y="56091"/>
                  <a:pt x="2744101" y="15192"/>
                </a:cubicBezTo>
                <a:cubicBezTo>
                  <a:pt x="2562964" y="37013"/>
                  <a:pt x="2380220" y="45912"/>
                  <a:pt x="2197414" y="41266"/>
                </a:cubicBezTo>
                <a:cubicBezTo>
                  <a:pt x="2092695" y="38460"/>
                  <a:pt x="1999575" y="31066"/>
                  <a:pt x="1914967" y="18583"/>
                </a:cubicBezTo>
                <a:lnTo>
                  <a:pt x="1815559" y="0"/>
                </a:lnTo>
                <a:lnTo>
                  <a:pt x="2001666" y="0"/>
                </a:lnTo>
                <a:lnTo>
                  <a:pt x="2036517" y="4274"/>
                </a:lnTo>
                <a:cubicBezTo>
                  <a:pt x="2087672" y="8689"/>
                  <a:pt x="2141872" y="11637"/>
                  <a:pt x="2199623" y="13232"/>
                </a:cubicBezTo>
                <a:cubicBezTo>
                  <a:pt x="2273140" y="15225"/>
                  <a:pt x="2346666" y="15008"/>
                  <a:pt x="2420103" y="12601"/>
                </a:cubicBezTo>
                <a:lnTo>
                  <a:pt x="2621330" y="0"/>
                </a:lnTo>
                <a:lnTo>
                  <a:pt x="3076571" y="0"/>
                </a:lnTo>
                <a:lnTo>
                  <a:pt x="2924796" y="36772"/>
                </a:lnTo>
                <a:cubicBezTo>
                  <a:pt x="2603232" y="110795"/>
                  <a:pt x="2272273" y="167441"/>
                  <a:pt x="1946203" y="131277"/>
                </a:cubicBezTo>
                <a:cubicBezTo>
                  <a:pt x="1847872" y="120226"/>
                  <a:pt x="1775939" y="84460"/>
                  <a:pt x="1707026" y="44983"/>
                </a:cubicBezTo>
                <a:close/>
                <a:moveTo>
                  <a:pt x="1007398" y="0"/>
                </a:moveTo>
                <a:lnTo>
                  <a:pt x="1105902" y="0"/>
                </a:lnTo>
                <a:lnTo>
                  <a:pt x="1191939" y="117664"/>
                </a:lnTo>
                <a:cubicBezTo>
                  <a:pt x="1366125" y="341427"/>
                  <a:pt x="1562103" y="551148"/>
                  <a:pt x="1780907" y="743734"/>
                </a:cubicBezTo>
                <a:cubicBezTo>
                  <a:pt x="1801144" y="761313"/>
                  <a:pt x="1821617" y="778348"/>
                  <a:pt x="1841857" y="795932"/>
                </a:cubicBezTo>
                <a:cubicBezTo>
                  <a:pt x="1990610" y="686371"/>
                  <a:pt x="2139633" y="585288"/>
                  <a:pt x="2317896" y="530713"/>
                </a:cubicBezTo>
                <a:cubicBezTo>
                  <a:pt x="2542030" y="462073"/>
                  <a:pt x="2783392" y="434854"/>
                  <a:pt x="3015228" y="399738"/>
                </a:cubicBezTo>
                <a:cubicBezTo>
                  <a:pt x="3052333" y="394202"/>
                  <a:pt x="3010950" y="453937"/>
                  <a:pt x="3000782" y="461219"/>
                </a:cubicBezTo>
                <a:cubicBezTo>
                  <a:pt x="2693972" y="688641"/>
                  <a:pt x="2350770" y="924476"/>
                  <a:pt x="1963190" y="895589"/>
                </a:cubicBezTo>
                <a:cubicBezTo>
                  <a:pt x="2149512" y="1044003"/>
                  <a:pt x="2346363" y="1178199"/>
                  <a:pt x="2552180" y="1298815"/>
                </a:cubicBezTo>
                <a:cubicBezTo>
                  <a:pt x="2674551" y="1263712"/>
                  <a:pt x="2789192" y="1186061"/>
                  <a:pt x="2904618" y="1146081"/>
                </a:cubicBezTo>
                <a:cubicBezTo>
                  <a:pt x="2811839" y="901425"/>
                  <a:pt x="3283913" y="443317"/>
                  <a:pt x="3428829" y="310883"/>
                </a:cubicBezTo>
                <a:cubicBezTo>
                  <a:pt x="3440380" y="300321"/>
                  <a:pt x="3459741" y="295643"/>
                  <a:pt x="3452135" y="318176"/>
                </a:cubicBezTo>
                <a:cubicBezTo>
                  <a:pt x="3377952" y="531416"/>
                  <a:pt x="3301457" y="750112"/>
                  <a:pt x="3169464" y="935661"/>
                </a:cubicBezTo>
                <a:cubicBezTo>
                  <a:pt x="3150662" y="961821"/>
                  <a:pt x="3003773" y="1105010"/>
                  <a:pt x="3049395" y="1070245"/>
                </a:cubicBezTo>
                <a:cubicBezTo>
                  <a:pt x="3162985" y="984423"/>
                  <a:pt x="3272630" y="886628"/>
                  <a:pt x="3401235" y="815534"/>
                </a:cubicBezTo>
                <a:cubicBezTo>
                  <a:pt x="3665893" y="669415"/>
                  <a:pt x="3968082" y="612577"/>
                  <a:pt x="4236947" y="465665"/>
                </a:cubicBezTo>
                <a:cubicBezTo>
                  <a:pt x="4280594" y="441649"/>
                  <a:pt x="4494768" y="287033"/>
                  <a:pt x="4565962" y="350012"/>
                </a:cubicBezTo>
                <a:cubicBezTo>
                  <a:pt x="4574408" y="357446"/>
                  <a:pt x="4561570" y="377121"/>
                  <a:pt x="4557937" y="382666"/>
                </a:cubicBezTo>
                <a:cubicBezTo>
                  <a:pt x="4368036" y="694348"/>
                  <a:pt x="3934455" y="895784"/>
                  <a:pt x="3621049" y="1056676"/>
                </a:cubicBezTo>
                <a:cubicBezTo>
                  <a:pt x="3449155" y="1144851"/>
                  <a:pt x="3289873" y="1230645"/>
                  <a:pt x="3094000" y="1229477"/>
                </a:cubicBezTo>
                <a:cubicBezTo>
                  <a:pt x="2989297" y="1228927"/>
                  <a:pt x="2920834" y="1221837"/>
                  <a:pt x="2813197" y="1263181"/>
                </a:cubicBezTo>
                <a:cubicBezTo>
                  <a:pt x="2746514" y="1288380"/>
                  <a:pt x="2682165" y="1312641"/>
                  <a:pt x="2615776" y="1334114"/>
                </a:cubicBezTo>
                <a:cubicBezTo>
                  <a:pt x="2856074" y="1470609"/>
                  <a:pt x="3106867" y="1588379"/>
                  <a:pt x="3364982" y="1687356"/>
                </a:cubicBezTo>
                <a:cubicBezTo>
                  <a:pt x="3367545" y="1685866"/>
                  <a:pt x="3369560" y="1684144"/>
                  <a:pt x="3371663" y="1683743"/>
                </a:cubicBezTo>
                <a:cubicBezTo>
                  <a:pt x="3559080" y="1639479"/>
                  <a:pt x="3730923" y="1559010"/>
                  <a:pt x="3883310" y="1443899"/>
                </a:cubicBezTo>
                <a:cubicBezTo>
                  <a:pt x="3885702" y="1439761"/>
                  <a:pt x="3888566" y="1434532"/>
                  <a:pt x="3892746" y="1429225"/>
                </a:cubicBezTo>
                <a:cubicBezTo>
                  <a:pt x="4100854" y="1154547"/>
                  <a:pt x="4425526" y="995756"/>
                  <a:pt x="4699980" y="789523"/>
                </a:cubicBezTo>
                <a:lnTo>
                  <a:pt x="4724400" y="769876"/>
                </a:lnTo>
                <a:lnTo>
                  <a:pt x="4724400" y="802845"/>
                </a:lnTo>
                <a:lnTo>
                  <a:pt x="4705958" y="821317"/>
                </a:lnTo>
                <a:cubicBezTo>
                  <a:pt x="4688728" y="839775"/>
                  <a:pt x="4668259" y="862655"/>
                  <a:pt x="4649798" y="877374"/>
                </a:cubicBezTo>
                <a:cubicBezTo>
                  <a:pt x="4443742" y="1038644"/>
                  <a:pt x="4191500" y="1158472"/>
                  <a:pt x="4005326" y="1344259"/>
                </a:cubicBezTo>
                <a:cubicBezTo>
                  <a:pt x="4063256" y="1294104"/>
                  <a:pt x="4132215" y="1254410"/>
                  <a:pt x="4199378" y="1215889"/>
                </a:cubicBezTo>
                <a:cubicBezTo>
                  <a:pt x="4212968" y="1208123"/>
                  <a:pt x="4226555" y="1200357"/>
                  <a:pt x="4239600" y="1192361"/>
                </a:cubicBezTo>
                <a:cubicBezTo>
                  <a:pt x="4399481" y="1099094"/>
                  <a:pt x="4542878" y="976320"/>
                  <a:pt x="4677037" y="858646"/>
                </a:cubicBezTo>
                <a:lnTo>
                  <a:pt x="4724400" y="810414"/>
                </a:lnTo>
                <a:lnTo>
                  <a:pt x="4724400" y="916439"/>
                </a:lnTo>
                <a:lnTo>
                  <a:pt x="4683030" y="982925"/>
                </a:lnTo>
                <a:cubicBezTo>
                  <a:pt x="4504646" y="1237618"/>
                  <a:pt x="4252054" y="1416530"/>
                  <a:pt x="3921884" y="1469889"/>
                </a:cubicBezTo>
                <a:cubicBezTo>
                  <a:pt x="3782100" y="1582602"/>
                  <a:pt x="3625917" y="1667134"/>
                  <a:pt x="3456136" y="1721439"/>
                </a:cubicBezTo>
                <a:cubicBezTo>
                  <a:pt x="3511887" y="1741826"/>
                  <a:pt x="3567869" y="1761662"/>
                  <a:pt x="3624313" y="1780406"/>
                </a:cubicBezTo>
                <a:cubicBezTo>
                  <a:pt x="3850637" y="1855623"/>
                  <a:pt x="4076864" y="1908264"/>
                  <a:pt x="4303638" y="1944400"/>
                </a:cubicBezTo>
                <a:cubicBezTo>
                  <a:pt x="4307581" y="1939634"/>
                  <a:pt x="4311304" y="1935410"/>
                  <a:pt x="4315566" y="1931422"/>
                </a:cubicBezTo>
                <a:cubicBezTo>
                  <a:pt x="4418123" y="1797152"/>
                  <a:pt x="4522970" y="1669642"/>
                  <a:pt x="4664388" y="1574357"/>
                </a:cubicBezTo>
                <a:lnTo>
                  <a:pt x="4724400" y="1537429"/>
                </a:lnTo>
                <a:lnTo>
                  <a:pt x="4724400" y="1589108"/>
                </a:lnTo>
                <a:lnTo>
                  <a:pt x="4644505" y="1640352"/>
                </a:lnTo>
                <a:cubicBezTo>
                  <a:pt x="4543719" y="1713959"/>
                  <a:pt x="4461038" y="1801479"/>
                  <a:pt x="4381603" y="1900149"/>
                </a:cubicBezTo>
                <a:cubicBezTo>
                  <a:pt x="4415438" y="1876488"/>
                  <a:pt x="4447471" y="1849494"/>
                  <a:pt x="4478726" y="1822808"/>
                </a:cubicBezTo>
                <a:cubicBezTo>
                  <a:pt x="4513234" y="1792997"/>
                  <a:pt x="4549530" y="1762011"/>
                  <a:pt x="4588263" y="1735914"/>
                </a:cubicBezTo>
                <a:cubicBezTo>
                  <a:pt x="4619078" y="1714840"/>
                  <a:pt x="4651924" y="1696556"/>
                  <a:pt x="4683216" y="1678902"/>
                </a:cubicBezTo>
                <a:lnTo>
                  <a:pt x="4724400" y="1655121"/>
                </a:lnTo>
                <a:lnTo>
                  <a:pt x="4724400" y="1686869"/>
                </a:lnTo>
                <a:lnTo>
                  <a:pt x="4696172" y="1703058"/>
                </a:lnTo>
                <a:cubicBezTo>
                  <a:pt x="4665104" y="1720165"/>
                  <a:pt x="4632805" y="1738677"/>
                  <a:pt x="4602997" y="1758893"/>
                </a:cubicBezTo>
                <a:cubicBezTo>
                  <a:pt x="4565822" y="1784357"/>
                  <a:pt x="4530304" y="1815035"/>
                  <a:pt x="4496021" y="1844299"/>
                </a:cubicBezTo>
                <a:cubicBezTo>
                  <a:pt x="4470821" y="1865816"/>
                  <a:pt x="4445614" y="1887338"/>
                  <a:pt x="4419004" y="1907617"/>
                </a:cubicBezTo>
                <a:cubicBezTo>
                  <a:pt x="4509516" y="1884856"/>
                  <a:pt x="4599633" y="1841647"/>
                  <a:pt x="4685975" y="1786372"/>
                </a:cubicBezTo>
                <a:lnTo>
                  <a:pt x="4724400" y="1759693"/>
                </a:lnTo>
                <a:lnTo>
                  <a:pt x="4724400" y="1809459"/>
                </a:lnTo>
                <a:lnTo>
                  <a:pt x="4653762" y="1857561"/>
                </a:lnTo>
                <a:cubicBezTo>
                  <a:pt x="4580587" y="1902591"/>
                  <a:pt x="4504944" y="1939172"/>
                  <a:pt x="4428349" y="1963079"/>
                </a:cubicBezTo>
                <a:lnTo>
                  <a:pt x="4724400" y="1990579"/>
                </a:lnTo>
                <a:lnTo>
                  <a:pt x="4724400" y="2065582"/>
                </a:lnTo>
                <a:lnTo>
                  <a:pt x="4686318" y="2063926"/>
                </a:lnTo>
                <a:lnTo>
                  <a:pt x="4724400" y="2085104"/>
                </a:lnTo>
                <a:lnTo>
                  <a:pt x="4724400" y="2178471"/>
                </a:lnTo>
                <a:lnTo>
                  <a:pt x="4617755" y="2122457"/>
                </a:lnTo>
                <a:lnTo>
                  <a:pt x="4724400" y="2196158"/>
                </a:lnTo>
                <a:lnTo>
                  <a:pt x="4724400" y="2230374"/>
                </a:lnTo>
                <a:lnTo>
                  <a:pt x="4573637" y="2126309"/>
                </a:lnTo>
                <a:cubicBezTo>
                  <a:pt x="4608893" y="2177612"/>
                  <a:pt x="4656401" y="2222030"/>
                  <a:pt x="4706850" y="2262541"/>
                </a:cubicBezTo>
                <a:lnTo>
                  <a:pt x="4724400" y="2275857"/>
                </a:lnTo>
                <a:lnTo>
                  <a:pt x="4724400" y="2377131"/>
                </a:lnTo>
                <a:lnTo>
                  <a:pt x="4688201" y="2349925"/>
                </a:lnTo>
                <a:cubicBezTo>
                  <a:pt x="4579462" y="2264619"/>
                  <a:pt x="4483104" y="2181979"/>
                  <a:pt x="4462564" y="2041945"/>
                </a:cubicBezTo>
                <a:cubicBezTo>
                  <a:pt x="4339738" y="2027929"/>
                  <a:pt x="4217123" y="2008847"/>
                  <a:pt x="4094167" y="1984479"/>
                </a:cubicBezTo>
                <a:cubicBezTo>
                  <a:pt x="4361568" y="2318516"/>
                  <a:pt x="4448657" y="2737804"/>
                  <a:pt x="4520397" y="3153822"/>
                </a:cubicBezTo>
                <a:cubicBezTo>
                  <a:pt x="4524234" y="3176690"/>
                  <a:pt x="4478166" y="3233800"/>
                  <a:pt x="4458958" y="3203134"/>
                </a:cubicBezTo>
                <a:cubicBezTo>
                  <a:pt x="4221037" y="2826855"/>
                  <a:pt x="3875607" y="2452063"/>
                  <a:pt x="3972830" y="1973028"/>
                </a:cubicBezTo>
                <a:cubicBezTo>
                  <a:pt x="3973903" y="1968973"/>
                  <a:pt x="3975983" y="1964061"/>
                  <a:pt x="3979154" y="1959605"/>
                </a:cubicBezTo>
                <a:cubicBezTo>
                  <a:pt x="3847070" y="1929437"/>
                  <a:pt x="3715197" y="1894208"/>
                  <a:pt x="3583051" y="1850495"/>
                </a:cubicBezTo>
                <a:cubicBezTo>
                  <a:pt x="3357823" y="1775743"/>
                  <a:pt x="3137042" y="1687421"/>
                  <a:pt x="2922360" y="1586232"/>
                </a:cubicBezTo>
                <a:cubicBezTo>
                  <a:pt x="2956249" y="1697796"/>
                  <a:pt x="3014099" y="1805979"/>
                  <a:pt x="3033099" y="1913175"/>
                </a:cubicBezTo>
                <a:cubicBezTo>
                  <a:pt x="3035371" y="1915419"/>
                  <a:pt x="3037950" y="1918445"/>
                  <a:pt x="3040214" y="1920694"/>
                </a:cubicBezTo>
                <a:cubicBezTo>
                  <a:pt x="3043936" y="1916469"/>
                  <a:pt x="3048200" y="1912482"/>
                  <a:pt x="3051308" y="1911226"/>
                </a:cubicBezTo>
                <a:cubicBezTo>
                  <a:pt x="3335533" y="1788841"/>
                  <a:pt x="3650972" y="2264893"/>
                  <a:pt x="3791335" y="2442781"/>
                </a:cubicBezTo>
                <a:cubicBezTo>
                  <a:pt x="3804329" y="2459223"/>
                  <a:pt x="3763010" y="2515770"/>
                  <a:pt x="3744063" y="2510325"/>
                </a:cubicBezTo>
                <a:cubicBezTo>
                  <a:pt x="3485213" y="2437432"/>
                  <a:pt x="3287280" y="2286035"/>
                  <a:pt x="3103695" y="2105302"/>
                </a:cubicBezTo>
                <a:cubicBezTo>
                  <a:pt x="3126339" y="2333141"/>
                  <a:pt x="3009845" y="2625036"/>
                  <a:pt x="2968137" y="2805672"/>
                </a:cubicBezTo>
                <a:cubicBezTo>
                  <a:pt x="2930699" y="2965580"/>
                  <a:pt x="2891878" y="3078554"/>
                  <a:pt x="2739231" y="3151701"/>
                </a:cubicBezTo>
                <a:cubicBezTo>
                  <a:pt x="2726335" y="3157832"/>
                  <a:pt x="2726972" y="3142650"/>
                  <a:pt x="2728882" y="3135084"/>
                </a:cubicBezTo>
                <a:cubicBezTo>
                  <a:pt x="2806473" y="2811909"/>
                  <a:pt x="2836690" y="2478979"/>
                  <a:pt x="2914282" y="2155807"/>
                </a:cubicBezTo>
                <a:cubicBezTo>
                  <a:pt x="2927505" y="2100241"/>
                  <a:pt x="2969504" y="2020803"/>
                  <a:pt x="2971660" y="1962486"/>
                </a:cubicBezTo>
                <a:cubicBezTo>
                  <a:pt x="2971891" y="1961942"/>
                  <a:pt x="2971575" y="1961166"/>
                  <a:pt x="2971809" y="1960615"/>
                </a:cubicBezTo>
                <a:cubicBezTo>
                  <a:pt x="2971875" y="1957427"/>
                  <a:pt x="2972485" y="1954468"/>
                  <a:pt x="2972315" y="1951821"/>
                </a:cubicBezTo>
                <a:cubicBezTo>
                  <a:pt x="2966359" y="1836632"/>
                  <a:pt x="2865027" y="1683636"/>
                  <a:pt x="2846641" y="1556749"/>
                </a:cubicBezTo>
                <a:cubicBezTo>
                  <a:pt x="2846247" y="1554649"/>
                  <a:pt x="2846851" y="1551688"/>
                  <a:pt x="2847461" y="1548729"/>
                </a:cubicBezTo>
                <a:cubicBezTo>
                  <a:pt x="2570813" y="1412938"/>
                  <a:pt x="2306528" y="1254043"/>
                  <a:pt x="2058558" y="1071804"/>
                </a:cubicBezTo>
                <a:cubicBezTo>
                  <a:pt x="2118947" y="1245450"/>
                  <a:pt x="2231454" y="1407035"/>
                  <a:pt x="2291089" y="1585512"/>
                </a:cubicBezTo>
                <a:cubicBezTo>
                  <a:pt x="2383696" y="1860991"/>
                  <a:pt x="2441466" y="2144264"/>
                  <a:pt x="2473792" y="2432858"/>
                </a:cubicBezTo>
                <a:cubicBezTo>
                  <a:pt x="2475176" y="2446319"/>
                  <a:pt x="2431252" y="2512059"/>
                  <a:pt x="2420124" y="2495762"/>
                </a:cubicBezTo>
                <a:cubicBezTo>
                  <a:pt x="2291230" y="2305989"/>
                  <a:pt x="2208353" y="2083557"/>
                  <a:pt x="2119846" y="1872898"/>
                </a:cubicBezTo>
                <a:cubicBezTo>
                  <a:pt x="2037236" y="1675682"/>
                  <a:pt x="1982639" y="1492905"/>
                  <a:pt x="1995210" y="1288346"/>
                </a:cubicBezTo>
                <a:cubicBezTo>
                  <a:pt x="1948480" y="1372857"/>
                  <a:pt x="1900430" y="1457457"/>
                  <a:pt x="1850975" y="1540820"/>
                </a:cubicBezTo>
                <a:cubicBezTo>
                  <a:pt x="1816437" y="1599587"/>
                  <a:pt x="1789540" y="1661598"/>
                  <a:pt x="1723490" y="1688355"/>
                </a:cubicBezTo>
                <a:cubicBezTo>
                  <a:pt x="1718826" y="1690241"/>
                  <a:pt x="1711811" y="1688563"/>
                  <a:pt x="1710157" y="1683354"/>
                </a:cubicBezTo>
                <a:cubicBezTo>
                  <a:pt x="1675928" y="1583238"/>
                  <a:pt x="1752515" y="1420588"/>
                  <a:pt x="1807265" y="1336896"/>
                </a:cubicBezTo>
                <a:cubicBezTo>
                  <a:pt x="1856904" y="1260695"/>
                  <a:pt x="1925612" y="1200294"/>
                  <a:pt x="2011049" y="1173376"/>
                </a:cubicBezTo>
                <a:cubicBezTo>
                  <a:pt x="2011743" y="1171736"/>
                  <a:pt x="2013211" y="1169782"/>
                  <a:pt x="2014681" y="1167830"/>
                </a:cubicBezTo>
                <a:cubicBezTo>
                  <a:pt x="1995942" y="1119335"/>
                  <a:pt x="1980541" y="1069035"/>
                  <a:pt x="1971037" y="1015438"/>
                </a:cubicBezTo>
                <a:cubicBezTo>
                  <a:pt x="1970873" y="1012795"/>
                  <a:pt x="1971247" y="1010377"/>
                  <a:pt x="1971858" y="1007420"/>
                </a:cubicBezTo>
                <a:cubicBezTo>
                  <a:pt x="1889219" y="944106"/>
                  <a:pt x="1807963" y="877509"/>
                  <a:pt x="1729505" y="808882"/>
                </a:cubicBezTo>
                <a:cubicBezTo>
                  <a:pt x="1652132" y="740719"/>
                  <a:pt x="1577790" y="669969"/>
                  <a:pt x="1506007" y="597733"/>
                </a:cubicBezTo>
                <a:cubicBezTo>
                  <a:pt x="1650265" y="988437"/>
                  <a:pt x="1648039" y="1402749"/>
                  <a:pt x="1499912" y="1795211"/>
                </a:cubicBezTo>
                <a:cubicBezTo>
                  <a:pt x="1496995" y="1803635"/>
                  <a:pt x="1454455" y="1866099"/>
                  <a:pt x="1444926" y="1841464"/>
                </a:cubicBezTo>
                <a:cubicBezTo>
                  <a:pt x="1288444" y="1433999"/>
                  <a:pt x="1179507" y="967467"/>
                  <a:pt x="1425791" y="572788"/>
                </a:cubicBezTo>
                <a:cubicBezTo>
                  <a:pt x="1428418" y="568101"/>
                  <a:pt x="1431907" y="564428"/>
                  <a:pt x="1435390" y="560750"/>
                </a:cubicBezTo>
                <a:cubicBezTo>
                  <a:pt x="1440033" y="554349"/>
                  <a:pt x="1445996" y="547863"/>
                  <a:pt x="1451502" y="542471"/>
                </a:cubicBezTo>
                <a:cubicBezTo>
                  <a:pt x="1361214" y="448553"/>
                  <a:pt x="1275425" y="351231"/>
                  <a:pt x="1194128" y="250903"/>
                </a:cubicBezTo>
                <a:close/>
                <a:moveTo>
                  <a:pt x="890158" y="0"/>
                </a:moveTo>
                <a:lnTo>
                  <a:pt x="937892" y="0"/>
                </a:lnTo>
                <a:lnTo>
                  <a:pt x="924483" y="30495"/>
                </a:lnTo>
                <a:cubicBezTo>
                  <a:pt x="886566" y="121698"/>
                  <a:pt x="856718" y="217584"/>
                  <a:pt x="872288" y="306259"/>
                </a:cubicBezTo>
                <a:cubicBezTo>
                  <a:pt x="896800" y="446040"/>
                  <a:pt x="987449" y="577127"/>
                  <a:pt x="1006247" y="727373"/>
                </a:cubicBezTo>
                <a:cubicBezTo>
                  <a:pt x="1042700" y="1013846"/>
                  <a:pt x="1021035" y="1326579"/>
                  <a:pt x="986481" y="1611960"/>
                </a:cubicBezTo>
                <a:cubicBezTo>
                  <a:pt x="984668" y="1625361"/>
                  <a:pt x="941918" y="1692886"/>
                  <a:pt x="928400" y="1663986"/>
                </a:cubicBezTo>
                <a:cubicBezTo>
                  <a:pt x="723163" y="1233305"/>
                  <a:pt x="596239" y="818387"/>
                  <a:pt x="771281" y="368438"/>
                </a:cubicBezTo>
                <a:lnTo>
                  <a:pt x="200540" y="942511"/>
                </a:lnTo>
                <a:cubicBezTo>
                  <a:pt x="190537" y="952438"/>
                  <a:pt x="161507" y="972341"/>
                  <a:pt x="170253" y="942567"/>
                </a:cubicBezTo>
                <a:cubicBezTo>
                  <a:pt x="222670" y="771614"/>
                  <a:pt x="326261" y="624255"/>
                  <a:pt x="442049" y="489150"/>
                </a:cubicBezTo>
                <a:cubicBezTo>
                  <a:pt x="542966" y="370919"/>
                  <a:pt x="644574" y="322520"/>
                  <a:pt x="788582" y="301724"/>
                </a:cubicBezTo>
                <a:cubicBezTo>
                  <a:pt x="788307" y="293239"/>
                  <a:pt x="787808" y="285302"/>
                  <a:pt x="788312" y="276498"/>
                </a:cubicBezTo>
                <a:cubicBezTo>
                  <a:pt x="793051" y="221208"/>
                  <a:pt x="817827" y="155085"/>
                  <a:pt x="847625" y="89075"/>
                </a:cubicBezTo>
                <a:close/>
                <a:moveTo>
                  <a:pt x="29788" y="0"/>
                </a:moveTo>
                <a:lnTo>
                  <a:pt x="93321" y="0"/>
                </a:lnTo>
                <a:lnTo>
                  <a:pt x="79142" y="68966"/>
                </a:lnTo>
                <a:cubicBezTo>
                  <a:pt x="45734" y="225436"/>
                  <a:pt x="26794" y="379659"/>
                  <a:pt x="21253" y="535687"/>
                </a:cubicBezTo>
                <a:lnTo>
                  <a:pt x="61909" y="380358"/>
                </a:lnTo>
                <a:cubicBezTo>
                  <a:pt x="78826" y="316055"/>
                  <a:pt x="96125" y="249346"/>
                  <a:pt x="118339" y="184712"/>
                </a:cubicBezTo>
                <a:cubicBezTo>
                  <a:pt x="129562" y="152119"/>
                  <a:pt x="141878" y="119997"/>
                  <a:pt x="154192" y="87864"/>
                </a:cubicBezTo>
                <a:lnTo>
                  <a:pt x="186604" y="0"/>
                </a:lnTo>
                <a:lnTo>
                  <a:pt x="216386" y="0"/>
                </a:lnTo>
                <a:lnTo>
                  <a:pt x="180314" y="97640"/>
                </a:lnTo>
                <a:cubicBezTo>
                  <a:pt x="168233" y="129221"/>
                  <a:pt x="155916" y="161350"/>
                  <a:pt x="144924" y="193392"/>
                </a:cubicBezTo>
                <a:cubicBezTo>
                  <a:pt x="123175" y="256933"/>
                  <a:pt x="106102" y="323103"/>
                  <a:pt x="89413" y="386853"/>
                </a:cubicBezTo>
                <a:lnTo>
                  <a:pt x="49686" y="539999"/>
                </a:lnTo>
                <a:cubicBezTo>
                  <a:pt x="112204" y="409054"/>
                  <a:pt x="181190" y="283748"/>
                  <a:pt x="236604" y="152292"/>
                </a:cubicBezTo>
                <a:lnTo>
                  <a:pt x="289375" y="0"/>
                </a:lnTo>
                <a:lnTo>
                  <a:pt x="369729" y="0"/>
                </a:lnTo>
                <a:lnTo>
                  <a:pt x="354160" y="65656"/>
                </a:lnTo>
                <a:cubicBezTo>
                  <a:pt x="272180" y="311007"/>
                  <a:pt x="108679" y="519263"/>
                  <a:pt x="21325" y="763628"/>
                </a:cubicBezTo>
                <a:cubicBezTo>
                  <a:pt x="18671" y="771035"/>
                  <a:pt x="13191" y="778653"/>
                  <a:pt x="6426" y="785104"/>
                </a:cubicBezTo>
                <a:lnTo>
                  <a:pt x="0" y="789215"/>
                </a:lnTo>
                <a:lnTo>
                  <a:pt x="0" y="163142"/>
                </a:lnTo>
                <a:lnTo>
                  <a:pt x="20220" y="37416"/>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a:extLst>
              <a:ext uri="{FF2B5EF4-FFF2-40B4-BE49-F238E27FC236}">
                <a16:creationId xmlns:a16="http://schemas.microsoft.com/office/drawing/2014/main" id="{AB9500F4-7ADF-4A97-B81D-2D1DC861902D}"/>
              </a:ext>
            </a:extLst>
          </p:cNvPr>
          <p:cNvSpPr>
            <a:spLocks noGrp="1"/>
          </p:cNvSpPr>
          <p:nvPr>
            <p:ph type="title"/>
          </p:nvPr>
        </p:nvSpPr>
        <p:spPr>
          <a:xfrm>
            <a:off x="1181100" y="1235242"/>
            <a:ext cx="4038600" cy="3505200"/>
          </a:xfrm>
        </p:spPr>
        <p:txBody>
          <a:bodyPr anchor="t">
            <a:normAutofit/>
          </a:bodyPr>
          <a:lstStyle/>
          <a:p>
            <a:r>
              <a:rPr lang="en-GB" sz="4000" dirty="0"/>
              <a:t>Carer Feedback </a:t>
            </a:r>
          </a:p>
        </p:txBody>
      </p:sp>
      <p:sp>
        <p:nvSpPr>
          <p:cNvPr id="3" name="Content Placeholder 2">
            <a:extLst>
              <a:ext uri="{FF2B5EF4-FFF2-40B4-BE49-F238E27FC236}">
                <a16:creationId xmlns:a16="http://schemas.microsoft.com/office/drawing/2014/main" id="{DF919D2C-BF7A-4EE7-985C-0289664007B9}"/>
              </a:ext>
            </a:extLst>
          </p:cNvPr>
          <p:cNvSpPr>
            <a:spLocks noGrp="1"/>
          </p:cNvSpPr>
          <p:nvPr>
            <p:ph idx="1"/>
          </p:nvPr>
        </p:nvSpPr>
        <p:spPr>
          <a:xfrm>
            <a:off x="845219" y="1966911"/>
            <a:ext cx="10267948" cy="3764129"/>
          </a:xfrm>
        </p:spPr>
        <p:txBody>
          <a:bodyPr>
            <a:normAutofit fontScale="62500" lnSpcReduction="20000"/>
          </a:bodyPr>
          <a:lstStyle/>
          <a:p>
            <a:r>
              <a:rPr lang="en-GB" sz="2900" dirty="0">
                <a:solidFill>
                  <a:schemeClr val="tx1">
                    <a:alpha val="55000"/>
                  </a:schemeClr>
                </a:solidFill>
              </a:rPr>
              <a:t>“Walton came to our rescue!”. </a:t>
            </a:r>
          </a:p>
          <a:p>
            <a:r>
              <a:rPr lang="en-GB" sz="2900" dirty="0">
                <a:solidFill>
                  <a:schemeClr val="tx1">
                    <a:alpha val="55000"/>
                  </a:schemeClr>
                </a:solidFill>
              </a:rPr>
              <a:t>“The team extended that care to me and as Dad’s primary carer I was offered weekly sessions with clinical psychologist Abigail to support in Dad’s care and treatment. It completely changed my outlook on our situation, what we’d been through, how I’d coped, made me proud of the care and support I’d given Dad, helped me recognise and face the trauma we’d been through, how I could try to overcome it and move forward in my caring role. It was also really good to have someone to talk to who understood all the challenges I faced in battling this illness with Dad. It also made me realise I needed to take care of me too”. </a:t>
            </a:r>
          </a:p>
          <a:p>
            <a:r>
              <a:rPr lang="en-GB" sz="2900" dirty="0">
                <a:solidFill>
                  <a:schemeClr val="tx1">
                    <a:alpha val="55000"/>
                  </a:schemeClr>
                </a:solidFill>
              </a:rPr>
              <a:t>“The whole team at Walton are truly nothing short of incredible. Ward Manager Dawn, Clinical Psychologist Abigail, the nurses, health care assistants, therapy team, physios and all other members of staff that supported Dad and I throughout his 6 month stay”. </a:t>
            </a:r>
          </a:p>
          <a:p>
            <a:r>
              <a:rPr lang="en-GB" sz="2900" dirty="0">
                <a:solidFill>
                  <a:schemeClr val="tx1">
                    <a:alpha val="55000"/>
                  </a:schemeClr>
                </a:solidFill>
              </a:rPr>
              <a:t>“Thanks to you we survived!”. </a:t>
            </a:r>
          </a:p>
          <a:p>
            <a:r>
              <a:rPr lang="en-GB" sz="2900" dirty="0">
                <a:solidFill>
                  <a:schemeClr val="tx1">
                    <a:alpha val="55000"/>
                  </a:schemeClr>
                </a:solidFill>
              </a:rPr>
              <a:t>“We came back from crisis and moved on to a calmer, safer and more comfortable stage in our journey”. </a:t>
            </a:r>
          </a:p>
          <a:p>
            <a:r>
              <a:rPr lang="en-GB" sz="2900" dirty="0">
                <a:solidFill>
                  <a:schemeClr val="tx1">
                    <a:alpha val="55000"/>
                  </a:schemeClr>
                </a:solidFill>
              </a:rPr>
              <a:t>“I’m forever grateful to the team at Walton for the support they gave us in getting to where we are today”. </a:t>
            </a:r>
          </a:p>
          <a:p>
            <a:endParaRPr lang="en-GB" sz="2400" dirty="0">
              <a:solidFill>
                <a:schemeClr val="tx1">
                  <a:alpha val="55000"/>
                </a:schemeClr>
              </a:solidFill>
            </a:endParaRPr>
          </a:p>
        </p:txBody>
      </p:sp>
      <p:pic>
        <p:nvPicPr>
          <p:cNvPr id="5" name="Picture 4">
            <a:extLst>
              <a:ext uri="{FF2B5EF4-FFF2-40B4-BE49-F238E27FC236}">
                <a16:creationId xmlns:a16="http://schemas.microsoft.com/office/drawing/2014/main" id="{538D7067-CBC5-4F39-8D73-295AB86BAC48}"/>
              </a:ext>
            </a:extLst>
          </p:cNvPr>
          <p:cNvPicPr>
            <a:picLocks noChangeAspect="1"/>
          </p:cNvPicPr>
          <p:nvPr/>
        </p:nvPicPr>
        <p:blipFill>
          <a:blip r:embed="rId2"/>
          <a:stretch>
            <a:fillRect/>
          </a:stretch>
        </p:blipFill>
        <p:spPr>
          <a:xfrm>
            <a:off x="9448602" y="71592"/>
            <a:ext cx="2286198" cy="847417"/>
          </a:xfrm>
          <a:prstGeom prst="rect">
            <a:avLst/>
          </a:prstGeom>
        </p:spPr>
      </p:pic>
    </p:spTree>
    <p:extLst>
      <p:ext uri="{BB962C8B-B14F-4D97-AF65-F5344CB8AC3E}">
        <p14:creationId xmlns:p14="http://schemas.microsoft.com/office/powerpoint/2010/main" val="1968722286"/>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125</TotalTime>
  <Words>975</Words>
  <Application>Microsoft Office PowerPoint</Application>
  <PresentationFormat>Widescreen</PresentationFormat>
  <Paragraphs>58</Paragraphs>
  <Slides>11</Slides>
  <Notes>0</Notes>
  <HiddenSlides>0</HiddenSlides>
  <MMClips>0</MMClips>
  <ScaleCrop>false</ScaleCrop>
  <HeadingPairs>
    <vt:vector size="6" baseType="variant">
      <vt:variant>
        <vt:lpstr>Fonts Used</vt:lpstr>
      </vt:variant>
      <vt:variant>
        <vt:i4>3</vt:i4>
      </vt:variant>
      <vt:variant>
        <vt:lpstr>Theme</vt:lpstr>
      </vt:variant>
      <vt:variant>
        <vt:i4>1</vt:i4>
      </vt:variant>
      <vt:variant>
        <vt:lpstr>Slide Titles</vt:lpstr>
      </vt:variant>
      <vt:variant>
        <vt:i4>11</vt:i4>
      </vt:variant>
    </vt:vector>
  </HeadingPairs>
  <TitlesOfParts>
    <vt:vector size="15" baseType="lpstr">
      <vt:lpstr>Arial</vt:lpstr>
      <vt:lpstr>Calibri</vt:lpstr>
      <vt:lpstr>Calibri Light</vt:lpstr>
      <vt:lpstr>Office Theme</vt:lpstr>
      <vt:lpstr>Support for Caregivers, Friends and Family  “Carer Support”</vt:lpstr>
      <vt:lpstr>Background</vt:lpstr>
      <vt:lpstr>Development of Ideas – Patient Care</vt:lpstr>
      <vt:lpstr>PowerPoint Presentation</vt:lpstr>
      <vt:lpstr>Development of Ideas – Practice Guidelines</vt:lpstr>
      <vt:lpstr>Service Design</vt:lpstr>
      <vt:lpstr>The Service – Carer Support</vt:lpstr>
      <vt:lpstr>Carer Difficulties</vt:lpstr>
      <vt:lpstr>Carer Feedback </vt:lpstr>
      <vt:lpstr>Uniqueness  and Impact </vt:lpstr>
      <vt:lpstr>Any Questions ???</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Robinson, Abigail (DERBYSHIRE COMMUNITY HEALTH SERVICES NHS FOUNDATION TRUST)</dc:creator>
  <cp:lastModifiedBy>Helen Brady</cp:lastModifiedBy>
  <cp:revision>15</cp:revision>
  <dcterms:created xsi:type="dcterms:W3CDTF">2022-08-24T09:28:49Z</dcterms:created>
  <dcterms:modified xsi:type="dcterms:W3CDTF">2022-08-25T13:15:03Z</dcterms:modified>
</cp:coreProperties>
</file>