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4"/>
    <p:sldMasterId id="2147483846" r:id="rId5"/>
    <p:sldMasterId id="2147483835" r:id="rId6"/>
    <p:sldMasterId id="2147483877" r:id="rId7"/>
    <p:sldMasterId id="2147483866" r:id="rId8"/>
    <p:sldMasterId id="2147483855" r:id="rId9"/>
  </p:sldMasterIdLst>
  <p:sldIdLst>
    <p:sldId id="278" r:id="rId10"/>
    <p:sldId id="330" r:id="rId11"/>
    <p:sldId id="331" r:id="rId12"/>
    <p:sldId id="323" r:id="rId13"/>
    <p:sldId id="332" r:id="rId14"/>
    <p:sldId id="321" r:id="rId15"/>
    <p:sldId id="333" r:id="rId16"/>
    <p:sldId id="334" r:id="rId17"/>
    <p:sldId id="32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40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10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B6C4-4823-0B43-A016-FBCABC5F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12B5-5305-1E42-A7FD-BDD0B7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902B-34E1-2F44-BCF8-F7CDA1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72BDC0-7A05-6CBA-9FF7-8B47710BE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790" y="1520874"/>
            <a:ext cx="8509460" cy="2641600"/>
          </a:xfrm>
        </p:spPr>
        <p:txBody>
          <a:bodyPr anchor="t"/>
          <a:lstStyle>
            <a:lvl1pPr algn="l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7D2A1BC-870B-CA4C-8B5A-20EDC2B9F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90" y="4398010"/>
            <a:ext cx="5853227" cy="75174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87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59F5-2274-0A41-9A51-AEA1DE74A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98" y="1694597"/>
            <a:ext cx="5484576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F8A31-1A15-FE4E-9C7D-8BC3DBF6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428" y="2558121"/>
            <a:ext cx="548457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E379C-2EA1-7F4A-B15F-7F5ABE9B7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667100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82903-7274-CE49-9A4E-445CF5326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67437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86C93-E4AF-2D45-8DB4-77F13D0B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7B62E-3389-1342-BFF4-CA5F275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C68ED-1BDD-784C-891F-D35D357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0B21B-F2F3-A546-8870-25217DBD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8" y="582051"/>
            <a:ext cx="8110268" cy="98546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26913-66C2-EA47-9F38-29635FDA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3DD2D-6F57-4845-8077-3C472FCB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E1837-F863-6640-A768-EEB36415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0B422-13C5-8A41-8E2F-8904AD48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615290"/>
            <a:ext cx="9007861" cy="34569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6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D7035-FBA7-EB4C-B80D-04BF203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3F87D-E93E-5E46-BA49-9065BF6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86B60-EEFA-5E41-A62D-9BF38710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EA72-FB60-FC4A-9191-2BCBB172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457200"/>
            <a:ext cx="4648513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A74E-BBB4-8A4A-8739-586030DB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3135"/>
            <a:ext cx="6660022" cy="52843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998A-633E-994A-BED9-C2EE75DB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648512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4C096-9C17-444A-9FBB-A6353A30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7AF8A-B11E-8D4C-8698-620EAB3C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F6D7D-145E-5042-BBED-B1F573BF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1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8DC-2406-D649-BF48-83DCED6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457200"/>
            <a:ext cx="4423235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6823C-1EF5-A343-99B6-8602F61D8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8074"/>
            <a:ext cx="6660022" cy="5369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571F4-E898-CE4B-A5CA-808E6B477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423235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037AD-EC12-1D4A-BB72-E459A578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FBD78-C7D5-284E-BC38-3901E02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67E90-1E33-1B4C-8C34-7837E0BC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97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7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EBAD-BA85-EC4F-AB2C-2FEDBE221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790" y="524989"/>
            <a:ext cx="8632144" cy="1940726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16437-85F8-5148-81BB-6DD466F69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90" y="2677251"/>
            <a:ext cx="8105535" cy="32344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B6C4-4823-0B43-A016-FBCABC5F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12B5-5305-1E42-A7FD-BDD0B7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902B-34E1-2F44-BCF8-F7CDA1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4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625-10A1-394D-BB4E-EBBA1E61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09" y="658966"/>
            <a:ext cx="11500701" cy="107821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5279-C433-9649-B53D-3EFBFE35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10" y="1894345"/>
            <a:ext cx="11500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FBCE-7D76-844A-A49A-A15292F5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70D8-7200-F142-A08C-74343421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86FA-B92D-2D49-87D1-DCD87FC3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20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643-6BE7-0543-AB18-C4B1D633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1992702"/>
            <a:ext cx="11494420" cy="2569774"/>
          </a:xfrm>
          <a:prstGeom prst="rect">
            <a:avLst/>
          </a:prstGeom>
        </p:spPr>
        <p:txBody>
          <a:bodyPr anchor="t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B4884-9332-0841-BD91-3C6D9BEAB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0" y="4589467"/>
            <a:ext cx="114944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D3BD-8281-7442-8361-1F4A688E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9199-A4F6-C648-9607-E06CA55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29ED-9A42-3241-B105-F7AD5BF5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3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E4F9-CDA9-9748-AF83-195CD1FA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2" y="643190"/>
            <a:ext cx="7659299" cy="109274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69C6-4DDC-2547-B53E-832A294C3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790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0C1E8-D853-1D4C-8605-9856426C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1056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7F9E9-8298-FB41-AE9D-3E665AEC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A84F3-6E44-FF4A-A337-A6432596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6875A-CA9E-FC42-A6F5-D431EF75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13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D7035-FBA7-EB4C-B80D-04BF203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3F87D-E93E-5E46-BA49-9065BF6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86B60-EEFA-5E41-A62D-9BF38710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78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59F5-2274-0A41-9A51-AEA1DE74A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98" y="1694597"/>
            <a:ext cx="5484576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F8A31-1A15-FE4E-9C7D-8BC3DBF6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428" y="2558121"/>
            <a:ext cx="548457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E379C-2EA1-7F4A-B15F-7F5ABE9B7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667100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82903-7274-CE49-9A4E-445CF5326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67437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86C93-E4AF-2D45-8DB4-77F13D0B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7B62E-3389-1342-BFF4-CA5F275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C68ED-1BDD-784C-891F-D35D357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0B21B-F2F3-A546-8870-25217DBD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8" y="582051"/>
            <a:ext cx="8110268" cy="98546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52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26913-66C2-EA47-9F38-29635FDA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3DD2D-6F57-4845-8077-3C472FCB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E1837-F863-6640-A768-EEB36415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0B422-13C5-8A41-8E2F-8904AD48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615290"/>
            <a:ext cx="9007861" cy="34569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09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D7035-FBA7-EB4C-B80D-04BF203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3F87D-E93E-5E46-BA49-9065BF6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86B60-EEFA-5E41-A62D-9BF38710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3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EA72-FB60-FC4A-9191-2BCBB172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457200"/>
            <a:ext cx="4648513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A74E-BBB4-8A4A-8739-586030DB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3135"/>
            <a:ext cx="6660022" cy="52843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998A-633E-994A-BED9-C2EE75DB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648512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4C096-9C17-444A-9FBB-A6353A30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7AF8A-B11E-8D4C-8698-620EAB3C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F6D7D-145E-5042-BBED-B1F573BF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02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8DC-2406-D649-BF48-83DCED6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457200"/>
            <a:ext cx="4423235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6823C-1EF5-A343-99B6-8602F61D8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8074"/>
            <a:ext cx="6660022" cy="5369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571F4-E898-CE4B-A5CA-808E6B477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423235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037AD-EC12-1D4A-BB72-E459A578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FBD78-C7D5-284E-BC38-3901E02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67E90-1E33-1B4C-8C34-7837E0BC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28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04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EBAD-BA85-EC4F-AB2C-2FEDBE221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790" y="524989"/>
            <a:ext cx="8632144" cy="1940726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16437-85F8-5148-81BB-6DD466F69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90" y="2677251"/>
            <a:ext cx="8632144" cy="32344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B6C4-4823-0B43-A016-FBCABC5F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12B5-5305-1E42-A7FD-BDD0B7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902B-34E1-2F44-BCF8-F7CDA1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18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625-10A1-394D-BB4E-EBBA1E61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09" y="658966"/>
            <a:ext cx="11500701" cy="107821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5279-C433-9649-B53D-3EFBFE35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09" y="1894345"/>
            <a:ext cx="1150070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FBCE-7D76-844A-A49A-A15292F5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70D8-7200-F142-A08C-74343421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86FA-B92D-2D49-87D1-DCD87FC3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9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643-6BE7-0543-AB18-C4B1D633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1992702"/>
            <a:ext cx="11494420" cy="2569774"/>
          </a:xfrm>
          <a:prstGeom prst="rect">
            <a:avLst/>
          </a:prstGeom>
        </p:spPr>
        <p:txBody>
          <a:bodyPr anchor="t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B4884-9332-0841-BD91-3C6D9BEAB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0" y="4589467"/>
            <a:ext cx="114944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D3BD-8281-7442-8361-1F4A688E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9199-A4F6-C648-9607-E06CA55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29ED-9A42-3241-B105-F7AD5BF5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61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E4F9-CDA9-9748-AF83-195CD1FA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2" y="643190"/>
            <a:ext cx="7659299" cy="109274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69C6-4DDC-2547-B53E-832A294C3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790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0C1E8-D853-1D4C-8605-9856426C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1056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7F9E9-8298-FB41-AE9D-3E665AEC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A84F3-6E44-FF4A-A337-A6432596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6875A-CA9E-FC42-A6F5-D431EF75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8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B6C4-4823-0B43-A016-FBCABC5F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12B5-5305-1E42-A7FD-BDD0B7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902B-34E1-2F44-BCF8-F7CDA1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72BDC0-7A05-6CBA-9FF7-8B47710BE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9868" y="1725432"/>
            <a:ext cx="5943341" cy="2687541"/>
          </a:xfrm>
        </p:spPr>
        <p:txBody>
          <a:bodyPr anchor="t"/>
          <a:lstStyle>
            <a:lvl1pPr algn="l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7D2A1BC-870B-CA4C-8B5A-20EDC2B9F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89" y="4643562"/>
            <a:ext cx="11494419" cy="9144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48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59F5-2274-0A41-9A51-AEA1DE74A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98" y="1694597"/>
            <a:ext cx="5484576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F8A31-1A15-FE4E-9C7D-8BC3DBF6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428" y="2558121"/>
            <a:ext cx="548457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E379C-2EA1-7F4A-B15F-7F5ABE9B7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667100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82903-7274-CE49-9A4E-445CF5326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67437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86C93-E4AF-2D45-8DB4-77F13D0B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7B62E-3389-1342-BFF4-CA5F275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C68ED-1BDD-784C-891F-D35D357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0B21B-F2F3-A546-8870-25217DBD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8" y="582051"/>
            <a:ext cx="8110268" cy="98546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04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26913-66C2-EA47-9F38-29635FDA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3DD2D-6F57-4845-8077-3C472FCB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E1837-F863-6640-A768-EEB36415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0B422-13C5-8A41-8E2F-8904AD48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615290"/>
            <a:ext cx="9007861" cy="34569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1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D7035-FBA7-EB4C-B80D-04BF203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3F87D-E93E-5E46-BA49-9065BF6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86B60-EEFA-5E41-A62D-9BF38710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17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EA72-FB60-FC4A-9191-2BCBB172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457200"/>
            <a:ext cx="4648513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A74E-BBB4-8A4A-8739-586030DB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3135"/>
            <a:ext cx="6660022" cy="52843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998A-633E-994A-BED9-C2EE75DB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648512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4C096-9C17-444A-9FBB-A6353A30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7AF8A-B11E-8D4C-8698-620EAB3C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F6D7D-145E-5042-BBED-B1F573BF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8DC-2406-D649-BF48-83DCED6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457200"/>
            <a:ext cx="4423235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6823C-1EF5-A343-99B6-8602F61D8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8074"/>
            <a:ext cx="6660022" cy="5369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571F4-E898-CE4B-A5CA-808E6B477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423235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037AD-EC12-1D4A-BB72-E459A578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FBD78-C7D5-284E-BC38-3901E02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67E90-1E33-1B4C-8C34-7837E0BC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84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7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EBAD-BA85-EC4F-AB2C-2FEDBE221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790" y="524989"/>
            <a:ext cx="8632144" cy="1940726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16437-85F8-5148-81BB-6DD466F69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90" y="2677251"/>
            <a:ext cx="11494420" cy="32344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B6C4-4823-0B43-A016-FBCABC5F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12B5-5305-1E42-A7FD-BDD0B7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902B-34E1-2F44-BCF8-F7CDA1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18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625-10A1-394D-BB4E-EBBA1E61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09" y="612472"/>
            <a:ext cx="11500701" cy="107821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5279-C433-9649-B53D-3EFBFE35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09" y="1847851"/>
            <a:ext cx="1150070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FBCE-7D76-844A-A49A-A15292F5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70D8-7200-F142-A08C-74343421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86FA-B92D-2D49-87D1-DCD87FC3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6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643-6BE7-0543-AB18-C4B1D633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1992702"/>
            <a:ext cx="11494420" cy="2569774"/>
          </a:xfrm>
          <a:prstGeom prst="rect">
            <a:avLst/>
          </a:prstGeom>
        </p:spPr>
        <p:txBody>
          <a:bodyPr anchor="t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B4884-9332-0841-BD91-3C6D9BEAB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0" y="4589467"/>
            <a:ext cx="114944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D3BD-8281-7442-8361-1F4A688E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9199-A4F6-C648-9607-E06CA55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29ED-9A42-3241-B105-F7AD5BF5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7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E4F9-CDA9-9748-AF83-195CD1FA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2" y="643190"/>
            <a:ext cx="7659299" cy="109274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69C6-4DDC-2547-B53E-832A294C3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790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0C1E8-D853-1D4C-8605-9856426C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1056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7F9E9-8298-FB41-AE9D-3E665AEC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A84F3-6E44-FF4A-A337-A6432596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6875A-CA9E-FC42-A6F5-D431EF75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D7035-FBA7-EB4C-B80D-04BF203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3F87D-E93E-5E46-BA49-9065BF6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86B60-EEFA-5E41-A62D-9BF38710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0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D59F5-2274-0A41-9A51-AEA1DE74A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698" y="1694597"/>
            <a:ext cx="5484576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F8A31-1A15-FE4E-9C7D-8BC3DBF6A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428" y="2558121"/>
            <a:ext cx="548457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E379C-2EA1-7F4A-B15F-7F5ABE9B7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667100" cy="65722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82903-7274-CE49-9A4E-445CF5326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67437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286C93-E4AF-2D45-8DB4-77F13D0B7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7B62E-3389-1342-BFF4-CA5F275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C68ED-1BDD-784C-891F-D35D3579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0B21B-F2F3-A546-8870-25217DBD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8" y="582051"/>
            <a:ext cx="8110268" cy="98546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20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26913-66C2-EA47-9F38-29635FDA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3DD2D-6F57-4845-8077-3C472FCB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E1837-F863-6640-A768-EEB36415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0B422-13C5-8A41-8E2F-8904AD48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615290"/>
            <a:ext cx="9007861" cy="34569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D7035-FBA7-EB4C-B80D-04BF2035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3F87D-E93E-5E46-BA49-9065BF65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86B60-EEFA-5E41-A62D-9BF38710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69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1EA72-FB60-FC4A-9191-2BCBB172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89" y="457200"/>
            <a:ext cx="4648513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A74E-BBB4-8A4A-8739-586030DB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93135"/>
            <a:ext cx="6660022" cy="52843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998A-633E-994A-BED9-C2EE75DB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648512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4C096-9C17-444A-9FBB-A6353A30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7AF8A-B11E-8D4C-8698-620EAB3C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F6D7D-145E-5042-BBED-B1F573BF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0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C98DC-2406-D649-BF48-83DCED6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457200"/>
            <a:ext cx="4423235" cy="1600200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6823C-1EF5-A343-99B6-8602F61D8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08074"/>
            <a:ext cx="6660022" cy="5369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571F4-E898-CE4B-A5CA-808E6B477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790" y="2057400"/>
            <a:ext cx="4423235" cy="4120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037AD-EC12-1D4A-BB72-E459A578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FBD78-C7D5-284E-BC38-3901E02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67E90-1E33-1B4C-8C34-7837E0BC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5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625-10A1-394D-BB4E-EBBA1E61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09" y="658966"/>
            <a:ext cx="11500701" cy="107821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5279-C433-9649-B53D-3EFBFE35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10" y="1894345"/>
            <a:ext cx="11500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FBCE-7D76-844A-A49A-A15292F5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70D8-7200-F142-A08C-74343421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86FA-B92D-2D49-87D1-DCD87FC3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0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EBAD-BA85-EC4F-AB2C-2FEDBE221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790" y="524989"/>
            <a:ext cx="8632144" cy="1940726"/>
          </a:xfrm>
          <a:prstGeom prst="rect">
            <a:avLst/>
          </a:prstGeom>
        </p:spPr>
        <p:txBody>
          <a:bodyPr anchor="t"/>
          <a:lstStyle>
            <a:lvl1pPr algn="l">
              <a:defRPr sz="4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16437-85F8-5148-81BB-6DD466F69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790" y="2677251"/>
            <a:ext cx="8105535" cy="32344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0B6C4-4823-0B43-A016-FBCABC5F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12B5-5305-1E42-A7FD-BDD0B736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902B-34E1-2F44-BCF8-F7CDA104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625-10A1-394D-BB4E-EBBA1E61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09" y="658966"/>
            <a:ext cx="11500701" cy="107821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65279-C433-9649-B53D-3EFBFE35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10" y="1894345"/>
            <a:ext cx="93284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7FBCE-7D76-844A-A49A-A15292F55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70D8-7200-F142-A08C-74343421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86FA-B92D-2D49-87D1-DCD87FC3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3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643-6BE7-0543-AB18-C4B1D633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1992702"/>
            <a:ext cx="11494420" cy="2569774"/>
          </a:xfrm>
          <a:prstGeom prst="rect">
            <a:avLst/>
          </a:prstGeom>
        </p:spPr>
        <p:txBody>
          <a:bodyPr anchor="t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B4884-9332-0841-BD91-3C6D9BEAB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0" y="4589467"/>
            <a:ext cx="114944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D3BD-8281-7442-8361-1F4A688E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9199-A4F6-C648-9607-E06CA55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29ED-9A42-3241-B105-F7AD5BF5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5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E4F9-CDA9-9748-AF83-195CD1FA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2" y="643190"/>
            <a:ext cx="7659299" cy="109274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69C6-4DDC-2547-B53E-832A294C3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790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0C1E8-D853-1D4C-8605-9856426CC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1056" y="1825625"/>
            <a:ext cx="552038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7F9E9-8298-FB41-AE9D-3E665AEC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A31-134D-BF4D-A8BC-997A04D246F6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A84F3-6E44-FF4A-A337-A6432596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6875A-CA9E-FC42-A6F5-D431EF75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9250-399A-9C4F-A218-6D41BD93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3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80CD0-49AC-084A-A9AB-ADC0C3BC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0" y="1689448"/>
            <a:ext cx="624632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2931E-620D-A044-80A2-247DE83CE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2" y="3104707"/>
            <a:ext cx="6246320" cy="307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B2DE-F1A7-DE48-BF12-5FBD30AF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8790" y="6356353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2AA31-134D-BF4D-A8BC-997A04D246F6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3491-F6E5-EE49-991A-AAAC88CA9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0404" y="6356354"/>
            <a:ext cx="4317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0B57-45D8-FE41-8710-E1EFD0BB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2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A9250-399A-9C4F-A218-6D41BD93BB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alderdale and Huddersfield NHS Foundation Trust logo">
            <a:extLst>
              <a:ext uri="{FF2B5EF4-FFF2-40B4-BE49-F238E27FC236}">
                <a16:creationId xmlns:a16="http://schemas.microsoft.com/office/drawing/2014/main" id="{7F026B1C-FE2A-554F-B45C-E4950C55C5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8602" y="240787"/>
            <a:ext cx="2680679" cy="820053"/>
          </a:xfrm>
          <a:prstGeom prst="rect">
            <a:avLst/>
          </a:prstGeom>
        </p:spPr>
      </p:pic>
      <p:pic>
        <p:nvPicPr>
          <p:cNvPr id="8" name="Picture 7" descr="A colorful heart with blue text&#10;&#10;Description automatically generated">
            <a:extLst>
              <a:ext uri="{FF2B5EF4-FFF2-40B4-BE49-F238E27FC236}">
                <a16:creationId xmlns:a16="http://schemas.microsoft.com/office/drawing/2014/main" id="{CE3AE3FA-5C88-5443-968F-597F0D0574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4150" y="5767662"/>
            <a:ext cx="1762989" cy="8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lderdale and Huddersfield NHS Foundation Trust logo">
            <a:extLst>
              <a:ext uri="{FF2B5EF4-FFF2-40B4-BE49-F238E27FC236}">
                <a16:creationId xmlns:a16="http://schemas.microsoft.com/office/drawing/2014/main" id="{88CF0A27-126B-F6D2-7CC2-81A5EDC6CD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8602" y="240787"/>
            <a:ext cx="2680679" cy="82005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80CD0-49AC-084A-A9AB-ADC0C3BC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1" y="1689448"/>
            <a:ext cx="72496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2931E-620D-A044-80A2-247DE83CE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6281" y="3104707"/>
            <a:ext cx="7249600" cy="2799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B2DE-F1A7-DE48-BF12-5FBD30AF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8790" y="6356353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2AA31-134D-BF4D-A8BC-997A04D246F6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3491-F6E5-EE49-991A-AAAC88CA9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0404" y="6356354"/>
            <a:ext cx="4317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0B57-45D8-FE41-8710-E1EFD0BB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2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A9250-399A-9C4F-A218-6D41BD93BB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olorful heart with blue text&#10;&#10;Description automatically generated">
            <a:extLst>
              <a:ext uri="{FF2B5EF4-FFF2-40B4-BE49-F238E27FC236}">
                <a16:creationId xmlns:a16="http://schemas.microsoft.com/office/drawing/2014/main" id="{6E6822E9-7D4E-F84B-9CE9-0F7E326752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44150" y="5767662"/>
            <a:ext cx="1762989" cy="8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8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B2DE-F1A7-DE48-BF12-5FBD30AF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8790" y="6356353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2AA31-134D-BF4D-A8BC-997A04D246F6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3491-F6E5-EE49-991A-AAAC88CA9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0404" y="6356354"/>
            <a:ext cx="4317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0B57-45D8-FE41-8710-E1EFD0BB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2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A9250-399A-9C4F-A218-6D41BD93BB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4EE5AE-A914-6F91-3A41-726F49D1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1" y="1127836"/>
            <a:ext cx="11494419" cy="920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7CD2FF-6AF3-21C4-2C61-E5044764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2" y="2147591"/>
            <a:ext cx="11494418" cy="335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3" name="Picture 12" descr="Calderdale and Huddersfield NHS Foundation Trust logo">
            <a:extLst>
              <a:ext uri="{FF2B5EF4-FFF2-40B4-BE49-F238E27FC236}">
                <a16:creationId xmlns:a16="http://schemas.microsoft.com/office/drawing/2014/main" id="{2AF03C50-D827-D049-861D-E367708E743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48602" y="240787"/>
            <a:ext cx="2680679" cy="820053"/>
          </a:xfrm>
          <a:prstGeom prst="rect">
            <a:avLst/>
          </a:prstGeom>
        </p:spPr>
      </p:pic>
      <p:pic>
        <p:nvPicPr>
          <p:cNvPr id="14" name="Picture 13" descr="A colorful heart with blue text&#10;&#10;Description automatically generated">
            <a:extLst>
              <a:ext uri="{FF2B5EF4-FFF2-40B4-BE49-F238E27FC236}">
                <a16:creationId xmlns:a16="http://schemas.microsoft.com/office/drawing/2014/main" id="{835829DD-F19C-1A49-B0DC-0BE3857C9A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44150" y="5767662"/>
            <a:ext cx="1762989" cy="8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4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B2DE-F1A7-DE48-BF12-5FBD30AF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8790" y="6356353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2AA31-134D-BF4D-A8BC-997A04D246F6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3491-F6E5-EE49-991A-AAAC88CA9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0404" y="6356354"/>
            <a:ext cx="4317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0B57-45D8-FE41-8710-E1EFD0BB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2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A9250-399A-9C4F-A218-6D41BD93BB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4EE5AE-A914-6F91-3A41-726F49D1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1" y="1104976"/>
            <a:ext cx="11494419" cy="920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7CD2FF-6AF3-21C4-2C61-E5044764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2" y="2124731"/>
            <a:ext cx="11494418" cy="465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 descr="Calderdale and Huddersfield NHS Foundation Trust logo">
            <a:extLst>
              <a:ext uri="{FF2B5EF4-FFF2-40B4-BE49-F238E27FC236}">
                <a16:creationId xmlns:a16="http://schemas.microsoft.com/office/drawing/2014/main" id="{56CDC8A8-D0FE-D943-8F2B-8ABC18E315A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48602" y="240787"/>
            <a:ext cx="2680679" cy="8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4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B2DE-F1A7-DE48-BF12-5FBD30AF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8790" y="6356353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2AA31-134D-BF4D-A8BC-997A04D246F6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3491-F6E5-EE49-991A-AAAC88CA9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0404" y="6356354"/>
            <a:ext cx="4317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0B57-45D8-FE41-8710-E1EFD0BB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2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A9250-399A-9C4F-A218-6D41BD93BB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4EE5AE-A914-6F91-3A41-726F49D1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1" y="1059256"/>
            <a:ext cx="11494419" cy="920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7CD2FF-6AF3-21C4-2C61-E5044764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1" y="2079011"/>
            <a:ext cx="8727047" cy="465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 descr="Calderdale and Huddersfield NHS Foundation Trust logo">
            <a:extLst>
              <a:ext uri="{FF2B5EF4-FFF2-40B4-BE49-F238E27FC236}">
                <a16:creationId xmlns:a16="http://schemas.microsoft.com/office/drawing/2014/main" id="{BF9202F6-9451-544B-90B3-EBFF6C83B1B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48602" y="240787"/>
            <a:ext cx="2680679" cy="8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9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B2DE-F1A7-DE48-BF12-5FBD30AF8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8790" y="6356353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A2AA31-134D-BF4D-A8BC-997A04D246F6}" type="datetimeFigureOut">
              <a:rPr lang="en-US" smtClean="0"/>
              <a:pPr/>
              <a:t>9/19/2025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03491-F6E5-EE49-991A-AAAC88CA9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0404" y="6356354"/>
            <a:ext cx="4317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0B57-45D8-FE41-8710-E1EFD0BBA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56352"/>
            <a:ext cx="2851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EA9250-399A-9C4F-A218-6D41BD93BB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4EE5AE-A914-6F91-3A41-726F49D1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1" y="1095292"/>
            <a:ext cx="11494419" cy="920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7CD2FF-6AF3-21C4-2C61-E5044764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1" y="2115047"/>
            <a:ext cx="11500701" cy="465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 descr="Calderdale and Huddersfield NHS Foundation Trust logo">
            <a:extLst>
              <a:ext uri="{FF2B5EF4-FFF2-40B4-BE49-F238E27FC236}">
                <a16:creationId xmlns:a16="http://schemas.microsoft.com/office/drawing/2014/main" id="{BECF1E3A-907B-5B44-837A-F4F015BDD2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48602" y="240787"/>
            <a:ext cx="2680679" cy="8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hyperlink" Target="https://youtu.be/DEl5lqpFe1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Vicki.Drummond@cht.nhs.uk" TargetMode="External"/><Relationship Id="rId2" Type="http://schemas.openxmlformats.org/officeDocument/2006/relationships/hyperlink" Target="mailto:Renee.Comerford@cht.nhs.uk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https://gbr01.safelinks.protection.outlook.com/?url=https%3A%2F%2Fwww.youtube.com%2Fwatch%3Fv%3DgEcuI8EFeU4&amp;data=05%7C02%7CVicki.Drummond%40cht.nhs.uk%7C151cb7d5b836439cf7be08ddec7ea24a%7Ca2467a44f21b47538241e03a3d26a01f%7C0%7C0%7C638926750817054106%7CUnknown%7CTWFpbGZsb3d8eyJFbXB0eU1hcGkiOnRydWUsIlYiOiIwLjAuMDAwMCIsIlAiOiJXaW4zMiIsIkFOIjoiTWFpbCIsIldUIjoyfQ%3D%3D%7C0%7C%7C%7C&amp;sdata=HVxajJg%2Ffgh5lXJAJ5OqowcYoj2zRINyHdXcOJj1fKE%3D&amp;reserved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15F6A6-3844-204D-B68F-4504EA2BF670}"/>
              </a:ext>
            </a:extLst>
          </p:cNvPr>
          <p:cNvSpPr/>
          <p:nvPr/>
        </p:nvSpPr>
        <p:spPr>
          <a:xfrm>
            <a:off x="348789" y="1228165"/>
            <a:ext cx="11494419" cy="45559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Person Centred Care: A shared understanding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which amplifies and improves person centred approaches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and transforms the experience people have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Renee Comerford Associate Director of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Vicki Drummond Senior Nurse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Anita Devine Clinical Lead Occupational Therapist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heart with a colorful heart&#10;&#10;Description automatically generated">
            <a:extLst>
              <a:ext uri="{FF2B5EF4-FFF2-40B4-BE49-F238E27FC236}">
                <a16:creationId xmlns:a16="http://schemas.microsoft.com/office/drawing/2014/main" id="{D6FAA1A3-8AB6-5541-AC20-3E43D659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577" y="2369453"/>
            <a:ext cx="3414631" cy="34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6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D3053-934B-D761-B10D-E0F38F14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Person Centred Care Journey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 descr="A diagram of a road with blue circles and icons&#10;&#10;AI-generated content may be incorrect.">
            <a:extLst>
              <a:ext uri="{FF2B5EF4-FFF2-40B4-BE49-F238E27FC236}">
                <a16:creationId xmlns:a16="http://schemas.microsoft.com/office/drawing/2014/main" id="{3D56D2A2-E003-0D5F-AC1E-A9DE4A24E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136" y="1408176"/>
            <a:ext cx="5605271" cy="5221223"/>
          </a:xfrm>
        </p:spPr>
      </p:pic>
    </p:spTree>
    <p:extLst>
      <p:ext uri="{BB962C8B-B14F-4D97-AF65-F5344CB8AC3E}">
        <p14:creationId xmlns:p14="http://schemas.microsoft.com/office/powerpoint/2010/main" val="1866843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4567-EB6B-D710-AB36-3586042A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Person Centred Care Journey</a:t>
            </a:r>
          </a:p>
        </p:txBody>
      </p:sp>
      <p:pic>
        <p:nvPicPr>
          <p:cNvPr id="5" name="Content Placeholder 4" descr="A diagram of a road with blue circles and icons&#10;&#10;AI-generated content may be incorrect.">
            <a:extLst>
              <a:ext uri="{FF2B5EF4-FFF2-40B4-BE49-F238E27FC236}">
                <a16:creationId xmlns:a16="http://schemas.microsoft.com/office/drawing/2014/main" id="{746FA3BE-1B7A-61E1-10C0-6B7D6D9CB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376" y="1225296"/>
            <a:ext cx="5413248" cy="5221223"/>
          </a:xfrm>
        </p:spPr>
      </p:pic>
    </p:spTree>
    <p:extLst>
      <p:ext uri="{BB962C8B-B14F-4D97-AF65-F5344CB8AC3E}">
        <p14:creationId xmlns:p14="http://schemas.microsoft.com/office/powerpoint/2010/main" val="186029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5D37D-37FC-4A3A-0A74-98002D61D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A41437-1708-C2F3-F3BF-2DD2E0AA5F50}"/>
              </a:ext>
            </a:extLst>
          </p:cNvPr>
          <p:cNvSpPr/>
          <p:nvPr/>
        </p:nvSpPr>
        <p:spPr>
          <a:xfrm>
            <a:off x="348789" y="1228165"/>
            <a:ext cx="11494419" cy="45559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Person Centred Care at CHFT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4"/>
              </a:rPr>
              <a:t>https://youtu.be/DEl5lqpFe14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heart with a colorful heart&#10;&#10;Description automatically generated">
            <a:extLst>
              <a:ext uri="{FF2B5EF4-FFF2-40B4-BE49-F238E27FC236}">
                <a16:creationId xmlns:a16="http://schemas.microsoft.com/office/drawing/2014/main" id="{3F391AEE-6F43-4DEB-80F1-BBEA4CA0E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577" y="2369453"/>
            <a:ext cx="3414631" cy="3414631"/>
          </a:xfrm>
          <a:prstGeom prst="rect">
            <a:avLst/>
          </a:prstGeom>
        </p:spPr>
      </p:pic>
      <p:pic>
        <p:nvPicPr>
          <p:cNvPr id="2" name="Personalisation of care_Calderdale and Huddersfield NHS FT_ Person Centred Care - Video 1">
            <a:hlinkClick r:id="" action="ppaction://media"/>
            <a:extLst>
              <a:ext uri="{FF2B5EF4-FFF2-40B4-BE49-F238E27FC236}">
                <a16:creationId xmlns:a16="http://schemas.microsoft.com/office/drawing/2014/main" id="{6B72428C-E463-E8B4-E1E9-109E72AEE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0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4BFB-5F9D-4B3F-AFAC-B983005F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Person Centred Care Journey</a:t>
            </a:r>
          </a:p>
        </p:txBody>
      </p:sp>
      <p:pic>
        <p:nvPicPr>
          <p:cNvPr id="5" name="Content Placeholder 4" descr="A diagram of a road with blue circles and icons&#10;&#10;AI-generated content may be incorrect.">
            <a:extLst>
              <a:ext uri="{FF2B5EF4-FFF2-40B4-BE49-F238E27FC236}">
                <a16:creationId xmlns:a16="http://schemas.microsoft.com/office/drawing/2014/main" id="{51D40799-ED09-5D66-F740-286BF29D7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176" y="1627632"/>
            <a:ext cx="8092439" cy="4718304"/>
          </a:xfrm>
        </p:spPr>
      </p:pic>
    </p:spTree>
    <p:extLst>
      <p:ext uri="{BB962C8B-B14F-4D97-AF65-F5344CB8AC3E}">
        <p14:creationId xmlns:p14="http://schemas.microsoft.com/office/powerpoint/2010/main" val="294031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03EFC-F272-5BBE-EB21-122E15607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F35AC-397D-6F4F-1C55-85A3CE30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Adult In Patient and Paediatric</a:t>
            </a:r>
            <a:br>
              <a:rPr lang="en-GB" sz="2400" dirty="0"/>
            </a:br>
            <a:r>
              <a:rPr lang="en-GB" sz="2400" dirty="0"/>
              <a:t>Person Centred Boards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7F69CE-1DFD-F279-A683-CF0267223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25" y="1509840"/>
            <a:ext cx="5079076" cy="489761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1F8DEB8-C617-7496-D151-DB27F628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1509840"/>
            <a:ext cx="5038343" cy="48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2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3C69-6906-7199-6DB6-4222C665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Person Centred Care Journey</a:t>
            </a:r>
          </a:p>
        </p:txBody>
      </p:sp>
      <p:pic>
        <p:nvPicPr>
          <p:cNvPr id="5" name="Content Placeholder 4" descr="A diagram of a road with text and images&#10;&#10;AI-generated content may be incorrect.">
            <a:extLst>
              <a:ext uri="{FF2B5EF4-FFF2-40B4-BE49-F238E27FC236}">
                <a16:creationId xmlns:a16="http://schemas.microsoft.com/office/drawing/2014/main" id="{0410A529-9A9C-9877-7E20-CAA1773C6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584" y="1545336"/>
            <a:ext cx="9354312" cy="4791456"/>
          </a:xfrm>
        </p:spPr>
      </p:pic>
    </p:spTree>
    <p:extLst>
      <p:ext uri="{BB962C8B-B14F-4D97-AF65-F5344CB8AC3E}">
        <p14:creationId xmlns:p14="http://schemas.microsoft.com/office/powerpoint/2010/main" val="4168734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F684-FEB5-A033-526E-17BC5E9D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Person Centred Care Journey</a:t>
            </a:r>
          </a:p>
        </p:txBody>
      </p:sp>
      <p:pic>
        <p:nvPicPr>
          <p:cNvPr id="5" name="Content Placeholder 4" descr="A diagram of a road with blue circles and icons&#10;&#10;AI-generated content may be incorrect.">
            <a:extLst>
              <a:ext uri="{FF2B5EF4-FFF2-40B4-BE49-F238E27FC236}">
                <a16:creationId xmlns:a16="http://schemas.microsoft.com/office/drawing/2014/main" id="{3C9BE490-6235-5E4A-E387-552781E73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563624"/>
            <a:ext cx="9921240" cy="4983480"/>
          </a:xfrm>
        </p:spPr>
      </p:pic>
    </p:spTree>
    <p:extLst>
      <p:ext uri="{BB962C8B-B14F-4D97-AF65-F5344CB8AC3E}">
        <p14:creationId xmlns:p14="http://schemas.microsoft.com/office/powerpoint/2010/main" val="409082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3EEF1-A39C-48D9-E4F4-7F5F4EBF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1B869F-8C5F-9624-ED9B-4E8C5D26ABD1}"/>
              </a:ext>
            </a:extLst>
          </p:cNvPr>
          <p:cNvSpPr/>
          <p:nvPr/>
        </p:nvSpPr>
        <p:spPr>
          <a:xfrm>
            <a:off x="348789" y="1228165"/>
            <a:ext cx="11494419" cy="45559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Digital Story and Our Contact Details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2"/>
              </a:rPr>
              <a:t>Renee.Comerford@cht.nhs.uk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3"/>
              </a:rPr>
              <a:t>Vicki.Drummond@cht.nhs.uk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u="sng" dirty="0">
                <a:hlinkClick r:id="rId4"/>
              </a:rPr>
              <a:t>Carers and Person Centred Care</a:t>
            </a:r>
            <a:r>
              <a:rPr lang="en-GB" u="sng" dirty="0"/>
              <a:t>    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heart with a colorful heart&#10;&#10;Description automatically generated">
            <a:extLst>
              <a:ext uri="{FF2B5EF4-FFF2-40B4-BE49-F238E27FC236}">
                <a16:creationId xmlns:a16="http://schemas.microsoft.com/office/drawing/2014/main" id="{85C4045D-9284-5DA3-0F61-C039C6E38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577" y="2369453"/>
            <a:ext cx="3414631" cy="34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4003"/>
      </p:ext>
    </p:extLst>
  </p:cSld>
  <p:clrMapOvr>
    <a:masterClrMapping/>
  </p:clrMapOvr>
</p:sld>
</file>

<file path=ppt/theme/theme1.xml><?xml version="1.0" encoding="utf-8"?>
<a:theme xmlns:a="http://schemas.openxmlformats.org/drawingml/2006/main" name="1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8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881c5b-0870-4e0e-87cd-d1678f1cc8e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88E31DE37AEA48A89D1A39F5EB74AB" ma:contentTypeVersion="13" ma:contentTypeDescription="Create a new document." ma:contentTypeScope="" ma:versionID="a627474413ead6d29809c7425f60a91e">
  <xsd:schema xmlns:xsd="http://www.w3.org/2001/XMLSchema" xmlns:xs="http://www.w3.org/2001/XMLSchema" xmlns:p="http://schemas.microsoft.com/office/2006/metadata/properties" xmlns:ns3="81881c5b-0870-4e0e-87cd-d1678f1cc8e4" xmlns:ns4="ec5b3ba6-73fe-47df-87d0-d99fdff97965" targetNamespace="http://schemas.microsoft.com/office/2006/metadata/properties" ma:root="true" ma:fieldsID="da3bcd6f6d0755534520d06bfbb9920d" ns3:_="" ns4:_="">
    <xsd:import namespace="81881c5b-0870-4e0e-87cd-d1678f1cc8e4"/>
    <xsd:import namespace="ec5b3ba6-73fe-47df-87d0-d99fdff979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881c5b-0870-4e0e-87cd-d1678f1cc8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5b3ba6-73fe-47df-87d0-d99fdff9796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2F9501-BDB8-4650-B1E0-555ECD03D8AC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ec5b3ba6-73fe-47df-87d0-d99fdff97965"/>
    <ds:schemaRef ds:uri="http://purl.org/dc/elements/1.1/"/>
    <ds:schemaRef ds:uri="http://purl.org/dc/dcmitype/"/>
    <ds:schemaRef ds:uri="81881c5b-0870-4e0e-87cd-d1678f1cc8e4"/>
  </ds:schemaRefs>
</ds:datastoreItem>
</file>

<file path=customXml/itemProps2.xml><?xml version="1.0" encoding="utf-8"?>
<ds:datastoreItem xmlns:ds="http://schemas.openxmlformats.org/officeDocument/2006/customXml" ds:itemID="{C5654A6B-E63D-4807-9D3C-8D96E17461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881c5b-0870-4e0e-87cd-d1678f1cc8e4"/>
    <ds:schemaRef ds:uri="ec5b3ba6-73fe-47df-87d0-d99fdff979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DD952B-30AD-4AE4-9BB9-5EABB24D48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112</Words>
  <Application>Microsoft Office PowerPoint</Application>
  <PresentationFormat>Widescreen</PresentationFormat>
  <Paragraphs>34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13_Office Theme</vt:lpstr>
      <vt:lpstr>16_Office Theme</vt:lpstr>
      <vt:lpstr>15_Office Theme</vt:lpstr>
      <vt:lpstr>19_Office Theme</vt:lpstr>
      <vt:lpstr>18_Office Theme</vt:lpstr>
      <vt:lpstr>17_Office Theme</vt:lpstr>
      <vt:lpstr>PowerPoint Presentation</vt:lpstr>
      <vt:lpstr>Our Person Centred Care Journey </vt:lpstr>
      <vt:lpstr>Our Person Centred Care Journey</vt:lpstr>
      <vt:lpstr>PowerPoint Presentation</vt:lpstr>
      <vt:lpstr>Our Person Centred Care Journey</vt:lpstr>
      <vt:lpstr>Adult In Patient and Paediatric Person Centred Boards</vt:lpstr>
      <vt:lpstr>Our Person Centred Care Journey</vt:lpstr>
      <vt:lpstr>Our Person Centred Care Journey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Holgate</dc:creator>
  <cp:lastModifiedBy>Helen Brady</cp:lastModifiedBy>
  <cp:revision>66</cp:revision>
  <dcterms:created xsi:type="dcterms:W3CDTF">2020-09-10T13:31:49Z</dcterms:created>
  <dcterms:modified xsi:type="dcterms:W3CDTF">2025-09-19T14:23:09Z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0x0101002E88E31DE37AEA48A89D1A39F5EB74AB</vt:lpwstr>
  </property>
</Properties>
</file>