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Lst>
  <p:notesMasterIdLst>
    <p:notesMasterId r:id="rId19"/>
  </p:notesMasterIdLst>
  <p:sldIdLst>
    <p:sldId id="2563" r:id="rId3"/>
    <p:sldId id="2564" r:id="rId4"/>
    <p:sldId id="2565" r:id="rId5"/>
    <p:sldId id="2586" r:id="rId6"/>
    <p:sldId id="2589" r:id="rId7"/>
    <p:sldId id="2584" r:id="rId8"/>
    <p:sldId id="2590" r:id="rId9"/>
    <p:sldId id="2566" r:id="rId10"/>
    <p:sldId id="2567" r:id="rId11"/>
    <p:sldId id="2568" r:id="rId12"/>
    <p:sldId id="2591" r:id="rId13"/>
    <p:sldId id="2570" r:id="rId14"/>
    <p:sldId id="2571" r:id="rId15"/>
    <p:sldId id="2572" r:id="rId16"/>
    <p:sldId id="2573" r:id="rId17"/>
    <p:sldId id="25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N Awards Finalist Shortlist Presentation – Patient Bedside Digitisation" id="{3FEAA1EE-4930-4575-891E-9D6883AD4513}">
          <p14:sldIdLst/>
        </p14:section>
        <p14:section name="Introduction and Context" id="{46BA616F-BDAC-4D0F-85D7-BC28BEF4A3F7}">
          <p14:sldIdLst>
            <p14:sldId id="2563"/>
          </p14:sldIdLst>
        </p14:section>
        <p14:section name="Platform Development" id="{BDB0EF97-1832-47FD-81F7-1498CBB8A6CE}">
          <p14:sldIdLst>
            <p14:sldId id="2564"/>
            <p14:sldId id="2565"/>
            <p14:sldId id="2586"/>
            <p14:sldId id="2589"/>
            <p14:sldId id="2584"/>
            <p14:sldId id="2590"/>
          </p14:sldIdLst>
        </p14:section>
        <p14:section name="Stakeholder Engagement" id="{27A6CFE0-5239-422F-81C0-3329E7E29D00}">
          <p14:sldIdLst>
            <p14:sldId id="2566"/>
            <p14:sldId id="2567"/>
          </p14:sldIdLst>
        </p14:section>
        <p14:section name="Impact and Outcomes" id="{FD16B97A-C58C-4B44-B06A-B0889298364F}">
          <p14:sldIdLst>
            <p14:sldId id="2568"/>
            <p14:sldId id="2591"/>
          </p14:sldIdLst>
        </p14:section>
        <p14:section name="Governance and Data Protection" id="{EF1EA350-ACB8-42D7-9D87-0FBE477F7965}">
          <p14:sldIdLst>
            <p14:sldId id="2570"/>
            <p14:sldId id="2571"/>
          </p14:sldIdLst>
        </p14:section>
        <p14:section name="Scalability and Future Vision" id="{3BEA8C0D-634D-44C1-B845-D3DA2BFD758D}">
          <p14:sldIdLst>
            <p14:sldId id="2572"/>
            <p14:sldId id="2573"/>
            <p14:sldId id="25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image" Target="../media/image1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A46F3B-909F-4A6D-8F82-9F4209B760F6}"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A63712CE-2237-4E06-AB62-61718CAE408D}">
      <dgm:prSet/>
      <dgm:spPr/>
      <dgm:t>
        <a:bodyPr/>
        <a:lstStyle/>
        <a:p>
          <a:pPr>
            <a:lnSpc>
              <a:spcPct val="100000"/>
            </a:lnSpc>
            <a:defRPr b="1"/>
          </a:pPr>
          <a:r>
            <a:rPr lang="en" dirty="0"/>
            <a:t>Improved Patient Experience</a:t>
          </a:r>
        </a:p>
      </dgm:t>
    </dgm:pt>
    <dgm:pt modelId="{18E3F7A5-156A-4428-911A-ED16BEA12DF5}" type="parTrans" cxnId="{DEB3B04B-FF38-4E9A-9C2F-E970868D1310}">
      <dgm:prSet/>
      <dgm:spPr/>
      <dgm:t>
        <a:bodyPr/>
        <a:lstStyle/>
        <a:p>
          <a:endParaRPr lang="en-US"/>
        </a:p>
      </dgm:t>
    </dgm:pt>
    <dgm:pt modelId="{8A2210B5-1084-4ABD-9CB1-739C7B2BA62A}" type="sibTrans" cxnId="{DEB3B04B-FF38-4E9A-9C2F-E970868D1310}">
      <dgm:prSet/>
      <dgm:spPr/>
      <dgm:t>
        <a:bodyPr/>
        <a:lstStyle/>
        <a:p>
          <a:pPr>
            <a:lnSpc>
              <a:spcPct val="100000"/>
            </a:lnSpc>
            <a:defRPr b="1"/>
          </a:pPr>
          <a:endParaRPr lang="en-US"/>
        </a:p>
      </dgm:t>
    </dgm:pt>
    <dgm:pt modelId="{0E2FB2F4-5A03-49C9-A5A9-BCE3D8FCCECE}">
      <dgm:prSet/>
      <dgm:spPr/>
      <dgm:t>
        <a:bodyPr/>
        <a:lstStyle/>
        <a:p>
          <a:pPr>
            <a:lnSpc>
              <a:spcPct val="100000"/>
            </a:lnSpc>
          </a:pPr>
          <a:r>
            <a:rPr lang="en" dirty="0"/>
            <a:t>The platform enhanced patient experience by providing easy access to entertainment and health-related digital content, giving patients and families comfort and a sense of normalcy.  P</a:t>
          </a:r>
          <a:r>
            <a:rPr lang="en-GB" dirty="0"/>
            <a:t>a</a:t>
          </a:r>
          <a:r>
            <a:rPr lang="en" dirty="0"/>
            <a:t>tients can now access school resources and watch their favourite content at the bedside. </a:t>
          </a:r>
        </a:p>
      </dgm:t>
    </dgm:pt>
    <dgm:pt modelId="{18B38791-3776-47D0-9DF9-AA1DD3B97D4B}" type="parTrans" cxnId="{0C045895-44C6-44E5-8539-7BD8A4B673D8}">
      <dgm:prSet/>
      <dgm:spPr/>
      <dgm:t>
        <a:bodyPr/>
        <a:lstStyle/>
        <a:p>
          <a:endParaRPr lang="en-US"/>
        </a:p>
      </dgm:t>
    </dgm:pt>
    <dgm:pt modelId="{C78C7311-A9F2-4444-B09E-8A342AAB8B58}" type="sibTrans" cxnId="{0C045895-44C6-44E5-8539-7BD8A4B673D8}">
      <dgm:prSet/>
      <dgm:spPr/>
      <dgm:t>
        <a:bodyPr/>
        <a:lstStyle/>
        <a:p>
          <a:endParaRPr lang="en-US"/>
        </a:p>
      </dgm:t>
    </dgm:pt>
    <dgm:pt modelId="{E97D37FC-2FD7-438C-8876-13ADAD295A53}">
      <dgm:prSet/>
      <dgm:spPr/>
      <dgm:t>
        <a:bodyPr/>
        <a:lstStyle/>
        <a:p>
          <a:pPr>
            <a:lnSpc>
              <a:spcPct val="100000"/>
            </a:lnSpc>
            <a:defRPr b="1"/>
          </a:pPr>
          <a:r>
            <a:rPr lang="en" dirty="0"/>
            <a:t>Clinical Engagement &amp; Coordination</a:t>
          </a:r>
        </a:p>
      </dgm:t>
    </dgm:pt>
    <dgm:pt modelId="{92A8861A-FAAA-41AD-A38F-346CD28840DD}" type="parTrans" cxnId="{97EE75C2-279B-41AB-B423-7C80D445AC3C}">
      <dgm:prSet/>
      <dgm:spPr/>
      <dgm:t>
        <a:bodyPr/>
        <a:lstStyle/>
        <a:p>
          <a:endParaRPr lang="en-US"/>
        </a:p>
      </dgm:t>
    </dgm:pt>
    <dgm:pt modelId="{871547A6-2CFF-48A3-B339-136AD17BC638}" type="sibTrans" cxnId="{97EE75C2-279B-41AB-B423-7C80D445AC3C}">
      <dgm:prSet/>
      <dgm:spPr/>
      <dgm:t>
        <a:bodyPr/>
        <a:lstStyle/>
        <a:p>
          <a:pPr>
            <a:lnSpc>
              <a:spcPct val="100000"/>
            </a:lnSpc>
            <a:defRPr b="1"/>
          </a:pPr>
          <a:endParaRPr lang="en-US"/>
        </a:p>
      </dgm:t>
    </dgm:pt>
    <dgm:pt modelId="{A992B133-30C9-4830-BDF2-8DF15C444CAC}">
      <dgm:prSet/>
      <dgm:spPr/>
      <dgm:t>
        <a:bodyPr/>
        <a:lstStyle/>
        <a:p>
          <a:pPr>
            <a:lnSpc>
              <a:spcPct val="100000"/>
            </a:lnSpc>
          </a:pPr>
          <a:r>
            <a:rPr lang="en" dirty="0"/>
            <a:t>The My GOSH bedside app now allows patients and families easy access to key healthcare information, including upcoming appointments, test results and more.  This provides greater visibility and a feeling of control over care whilst reducing some clinical workload by reducing requests for this data.  Donated apps like Carbs &amp; Cals are also helping patients improve diet management </a:t>
          </a:r>
        </a:p>
      </dgm:t>
    </dgm:pt>
    <dgm:pt modelId="{E262432D-94B7-489B-B9E8-893241CB6332}" type="parTrans" cxnId="{9EC68CFA-8992-4626-BD78-40EEDCF65611}">
      <dgm:prSet/>
      <dgm:spPr/>
      <dgm:t>
        <a:bodyPr/>
        <a:lstStyle/>
        <a:p>
          <a:endParaRPr lang="en-US"/>
        </a:p>
      </dgm:t>
    </dgm:pt>
    <dgm:pt modelId="{2D5D5508-5230-42B0-93C1-991E98B2D368}" type="sibTrans" cxnId="{9EC68CFA-8992-4626-BD78-40EEDCF65611}">
      <dgm:prSet/>
      <dgm:spPr/>
      <dgm:t>
        <a:bodyPr/>
        <a:lstStyle/>
        <a:p>
          <a:endParaRPr lang="en-US"/>
        </a:p>
      </dgm:t>
    </dgm:pt>
    <dgm:pt modelId="{78BF55EF-1D3A-4352-A016-7E710A9CE31C}">
      <dgm:prSet/>
      <dgm:spPr/>
      <dgm:t>
        <a:bodyPr/>
        <a:lstStyle/>
        <a:p>
          <a:pPr>
            <a:lnSpc>
              <a:spcPct val="100000"/>
            </a:lnSpc>
            <a:defRPr b="1"/>
          </a:pPr>
          <a:r>
            <a:rPr lang="en" dirty="0"/>
            <a:t>Positive Feedback and Validation</a:t>
          </a:r>
        </a:p>
      </dgm:t>
    </dgm:pt>
    <dgm:pt modelId="{DCB6E43F-42D2-4D4D-A27A-087F59C6305C}" type="parTrans" cxnId="{3B002946-41E6-4A46-8D8C-BC49832EA386}">
      <dgm:prSet/>
      <dgm:spPr/>
      <dgm:t>
        <a:bodyPr/>
        <a:lstStyle/>
        <a:p>
          <a:endParaRPr lang="en-US"/>
        </a:p>
      </dgm:t>
    </dgm:pt>
    <dgm:pt modelId="{EF32C1A8-BE1B-4DEE-A740-1C2850F7463A}" type="sibTrans" cxnId="{3B002946-41E6-4A46-8D8C-BC49832EA386}">
      <dgm:prSet/>
      <dgm:spPr/>
      <dgm:t>
        <a:bodyPr/>
        <a:lstStyle/>
        <a:p>
          <a:endParaRPr lang="en-US"/>
        </a:p>
      </dgm:t>
    </dgm:pt>
    <dgm:pt modelId="{A15F7E5E-066A-4256-9B28-615DE4907D87}">
      <dgm:prSet/>
      <dgm:spPr/>
      <dgm:t>
        <a:bodyPr/>
        <a:lstStyle/>
        <a:p>
          <a:pPr>
            <a:lnSpc>
              <a:spcPct val="100000"/>
            </a:lnSpc>
          </a:pPr>
          <a:r>
            <a:rPr lang="en" dirty="0"/>
            <a:t>Feedback from patients and staff has been excellent, highlighting ease of use, improved communication and overall experience.  We believe the system sets a new benchmark for patient bedside experience which we plan to continually build upon.</a:t>
          </a:r>
        </a:p>
      </dgm:t>
    </dgm:pt>
    <dgm:pt modelId="{0F956A2A-6CFD-464D-9454-D899C46A355B}" type="parTrans" cxnId="{9390D713-43D8-4480-996C-B5CCC670439D}">
      <dgm:prSet/>
      <dgm:spPr/>
      <dgm:t>
        <a:bodyPr/>
        <a:lstStyle/>
        <a:p>
          <a:endParaRPr lang="en-US"/>
        </a:p>
      </dgm:t>
    </dgm:pt>
    <dgm:pt modelId="{B2B2D387-575E-48DB-972F-D1C293F5588A}" type="sibTrans" cxnId="{9390D713-43D8-4480-996C-B5CCC670439D}">
      <dgm:prSet/>
      <dgm:spPr/>
      <dgm:t>
        <a:bodyPr/>
        <a:lstStyle/>
        <a:p>
          <a:endParaRPr lang="en-US"/>
        </a:p>
      </dgm:t>
    </dgm:pt>
    <dgm:pt modelId="{EEB0DF00-0623-4A81-94A2-8F8F55D3FEE6}" type="pres">
      <dgm:prSet presAssocID="{9CA46F3B-909F-4A6D-8F82-9F4209B760F6}" presName="Root" presStyleCnt="0">
        <dgm:presLayoutVars>
          <dgm:dir/>
          <dgm:resizeHandles val="exact"/>
        </dgm:presLayoutVars>
      </dgm:prSet>
      <dgm:spPr/>
    </dgm:pt>
    <dgm:pt modelId="{45967884-1151-448C-84B7-62B60FAF50BB}" type="pres">
      <dgm:prSet presAssocID="{A63712CE-2237-4E06-AB62-61718CAE408D}" presName="Composite" presStyleCnt="0"/>
      <dgm:spPr/>
    </dgm:pt>
    <dgm:pt modelId="{B1FB3C2A-1693-4A4F-BD01-BEA592B167E9}" type="pres">
      <dgm:prSet presAssocID="{A63712CE-2237-4E06-AB62-61718CAE408D}" presName="Picture" presStyleLbl="node1" presStyleIdx="0" presStyleCnt="3"/>
      <dgm:spPr>
        <a:blipFill>
          <a:blip xmlns:r="http://schemas.openxmlformats.org/officeDocument/2006/relationships" r:embed="rId1"/>
          <a:srcRect/>
          <a:stretch>
            <a:fillRect l="-25000" r="-25000"/>
          </a:stretch>
        </a:blipFill>
      </dgm:spPr>
    </dgm:pt>
    <dgm:pt modelId="{94E2F44B-E429-43DB-86AD-2EED05896E5B}" type="pres">
      <dgm:prSet presAssocID="{A63712CE-2237-4E06-AB62-61718CAE408D}" presName="Subtitle" presStyleLbl="revTx" presStyleIdx="0" presStyleCnt="6">
        <dgm:presLayoutVars>
          <dgm:chMax val="0"/>
          <dgm:bulletEnabled/>
        </dgm:presLayoutVars>
      </dgm:prSet>
      <dgm:spPr/>
    </dgm:pt>
    <dgm:pt modelId="{91236691-BB50-4FA7-A101-71EC6DFD65C4}" type="pres">
      <dgm:prSet presAssocID="{A63712CE-2237-4E06-AB62-61718CAE408D}" presName="Description" presStyleLbl="revTx" presStyleIdx="1" presStyleCnt="6">
        <dgm:presLayoutVars>
          <dgm:bulletEnabled/>
        </dgm:presLayoutVars>
      </dgm:prSet>
      <dgm:spPr/>
    </dgm:pt>
    <dgm:pt modelId="{3963791C-243A-4812-AC17-9C641065A680}" type="pres">
      <dgm:prSet presAssocID="{8A2210B5-1084-4ABD-9CB1-739C7B2BA62A}" presName="sibTrans" presStyleLbl="sibTrans2D1" presStyleIdx="0" presStyleCnt="0"/>
      <dgm:spPr/>
    </dgm:pt>
    <dgm:pt modelId="{4B138F08-B329-4460-88D9-7F3ABF067E9E}" type="pres">
      <dgm:prSet presAssocID="{E97D37FC-2FD7-438C-8876-13ADAD295A53}" presName="Composite" presStyleCnt="0"/>
      <dgm:spPr/>
    </dgm:pt>
    <dgm:pt modelId="{8900016D-446D-454B-9876-D3B81C0A667A}" type="pres">
      <dgm:prSet presAssocID="{E97D37FC-2FD7-438C-8876-13ADAD295A53}" presName="Picture" presStyleLbl="node1" presStyleIdx="1" presStyleCnt="3"/>
      <dgm:spPr>
        <a:blipFill>
          <a:blip xmlns:r="http://schemas.openxmlformats.org/officeDocument/2006/relationships" r:embed="rId2"/>
          <a:srcRect/>
          <a:stretch>
            <a:fillRect t="-39000" b="-39000"/>
          </a:stretch>
        </a:blipFill>
      </dgm:spPr>
    </dgm:pt>
    <dgm:pt modelId="{498D4FDC-91AD-45CA-95CE-684003983F8B}" type="pres">
      <dgm:prSet presAssocID="{E97D37FC-2FD7-438C-8876-13ADAD295A53}" presName="Subtitle" presStyleLbl="revTx" presStyleIdx="2" presStyleCnt="6">
        <dgm:presLayoutVars>
          <dgm:chMax val="0"/>
          <dgm:bulletEnabled/>
        </dgm:presLayoutVars>
      </dgm:prSet>
      <dgm:spPr/>
    </dgm:pt>
    <dgm:pt modelId="{88462425-3A79-4BB9-97FA-43B37A58596F}" type="pres">
      <dgm:prSet presAssocID="{E97D37FC-2FD7-438C-8876-13ADAD295A53}" presName="Description" presStyleLbl="revTx" presStyleIdx="3" presStyleCnt="6">
        <dgm:presLayoutVars>
          <dgm:bulletEnabled/>
        </dgm:presLayoutVars>
      </dgm:prSet>
      <dgm:spPr/>
    </dgm:pt>
    <dgm:pt modelId="{8AAFCB18-B359-4DA7-B465-79836D547651}" type="pres">
      <dgm:prSet presAssocID="{871547A6-2CFF-48A3-B339-136AD17BC638}" presName="sibTrans" presStyleLbl="sibTrans2D1" presStyleIdx="0" presStyleCnt="0"/>
      <dgm:spPr/>
    </dgm:pt>
    <dgm:pt modelId="{B7E43E4E-F0E3-471C-B9E0-A5822E2D91B8}" type="pres">
      <dgm:prSet presAssocID="{78BF55EF-1D3A-4352-A016-7E710A9CE31C}" presName="Composite" presStyleCnt="0"/>
      <dgm:spPr/>
    </dgm:pt>
    <dgm:pt modelId="{2F56EC2A-1F91-4A0A-B0DB-4542D0BBA3D9}" type="pres">
      <dgm:prSet presAssocID="{78BF55EF-1D3A-4352-A016-7E710A9CE31C}" presName="Picture" presStyleLbl="node1" presStyleIdx="2" presStyleCnt="3" custLinFactNeighborX="1686" custLinFactNeighborY="-1"/>
      <dgm:spPr>
        <a:blipFill rotWithShape="1">
          <a:blip xmlns:r="http://schemas.openxmlformats.org/officeDocument/2006/relationships" r:embed="rId3"/>
          <a:srcRect/>
          <a:stretch>
            <a:fillRect l="-25000" r="-25000"/>
          </a:stretch>
        </a:blipFill>
      </dgm:spPr>
    </dgm:pt>
    <dgm:pt modelId="{76C1C0E2-0E7D-47E4-8176-680C42A058DA}" type="pres">
      <dgm:prSet presAssocID="{78BF55EF-1D3A-4352-A016-7E710A9CE31C}" presName="Subtitle" presStyleLbl="revTx" presStyleIdx="4" presStyleCnt="6">
        <dgm:presLayoutVars>
          <dgm:chMax val="0"/>
          <dgm:bulletEnabled/>
        </dgm:presLayoutVars>
      </dgm:prSet>
      <dgm:spPr/>
    </dgm:pt>
    <dgm:pt modelId="{F3A7CF8A-7061-4709-999E-14CF97683ECE}" type="pres">
      <dgm:prSet presAssocID="{78BF55EF-1D3A-4352-A016-7E710A9CE31C}" presName="Description" presStyleLbl="revTx" presStyleIdx="5" presStyleCnt="6">
        <dgm:presLayoutVars>
          <dgm:bulletEnabled/>
        </dgm:presLayoutVars>
      </dgm:prSet>
      <dgm:spPr/>
    </dgm:pt>
  </dgm:ptLst>
  <dgm:cxnLst>
    <dgm:cxn modelId="{9390D713-43D8-4480-996C-B5CCC670439D}" srcId="{78BF55EF-1D3A-4352-A016-7E710A9CE31C}" destId="{A15F7E5E-066A-4256-9B28-615DE4907D87}" srcOrd="0" destOrd="0" parTransId="{0F956A2A-6CFD-464D-9454-D899C46A355B}" sibTransId="{B2B2D387-575E-48DB-972F-D1C293F5588A}"/>
    <dgm:cxn modelId="{5D9E5019-0821-429E-9889-D90DF4D8E7CE}" type="presOf" srcId="{9CA46F3B-909F-4A6D-8F82-9F4209B760F6}" destId="{EEB0DF00-0623-4A81-94A2-8F8F55D3FEE6}" srcOrd="0" destOrd="0" presId="urn:microsoft.com/office/officeart/2024/3/layout/verticalVisualTextBlock1"/>
    <dgm:cxn modelId="{6F1B4E2C-2A1F-4F2E-A063-35D2C357D00C}" type="presOf" srcId="{A992B133-30C9-4830-BDF2-8DF15C444CAC}" destId="{88462425-3A79-4BB9-97FA-43B37A58596F}" srcOrd="0" destOrd="0" presId="urn:microsoft.com/office/officeart/2024/3/layout/verticalVisualTextBlock1"/>
    <dgm:cxn modelId="{AC7F3D2E-60EF-48B2-9133-A1F5CC6BB3AD}" type="presOf" srcId="{A63712CE-2237-4E06-AB62-61718CAE408D}" destId="{94E2F44B-E429-43DB-86AD-2EED05896E5B}" srcOrd="0" destOrd="0" presId="urn:microsoft.com/office/officeart/2024/3/layout/verticalVisualTextBlock1"/>
    <dgm:cxn modelId="{3B002946-41E6-4A46-8D8C-BC49832EA386}" srcId="{9CA46F3B-909F-4A6D-8F82-9F4209B760F6}" destId="{78BF55EF-1D3A-4352-A016-7E710A9CE31C}" srcOrd="2" destOrd="0" parTransId="{DCB6E43F-42D2-4D4D-A27A-087F59C6305C}" sibTransId="{EF32C1A8-BE1B-4DEE-A740-1C2850F7463A}"/>
    <dgm:cxn modelId="{C820046A-94B4-49F3-A36A-ACEA8D06A634}" type="presOf" srcId="{E97D37FC-2FD7-438C-8876-13ADAD295A53}" destId="{498D4FDC-91AD-45CA-95CE-684003983F8B}" srcOrd="0" destOrd="0" presId="urn:microsoft.com/office/officeart/2024/3/layout/verticalVisualTextBlock1"/>
    <dgm:cxn modelId="{DEB3B04B-FF38-4E9A-9C2F-E970868D1310}" srcId="{9CA46F3B-909F-4A6D-8F82-9F4209B760F6}" destId="{A63712CE-2237-4E06-AB62-61718CAE408D}" srcOrd="0" destOrd="0" parTransId="{18E3F7A5-156A-4428-911A-ED16BEA12DF5}" sibTransId="{8A2210B5-1084-4ABD-9CB1-739C7B2BA62A}"/>
    <dgm:cxn modelId="{0C045895-44C6-44E5-8539-7BD8A4B673D8}" srcId="{A63712CE-2237-4E06-AB62-61718CAE408D}" destId="{0E2FB2F4-5A03-49C9-A5A9-BCE3D8FCCECE}" srcOrd="0" destOrd="0" parTransId="{18B38791-3776-47D0-9DF9-AA1DD3B97D4B}" sibTransId="{C78C7311-A9F2-4444-B09E-8A342AAB8B58}"/>
    <dgm:cxn modelId="{97EE75C2-279B-41AB-B423-7C80D445AC3C}" srcId="{9CA46F3B-909F-4A6D-8F82-9F4209B760F6}" destId="{E97D37FC-2FD7-438C-8876-13ADAD295A53}" srcOrd="1" destOrd="0" parTransId="{92A8861A-FAAA-41AD-A38F-346CD28840DD}" sibTransId="{871547A6-2CFF-48A3-B339-136AD17BC638}"/>
    <dgm:cxn modelId="{851C44C6-35A8-4914-8731-7FCC1E4A3266}" type="presOf" srcId="{78BF55EF-1D3A-4352-A016-7E710A9CE31C}" destId="{76C1C0E2-0E7D-47E4-8176-680C42A058DA}" srcOrd="0" destOrd="0" presId="urn:microsoft.com/office/officeart/2024/3/layout/verticalVisualTextBlock1"/>
    <dgm:cxn modelId="{30FDBDDB-ED0D-44EE-B9C2-3618AEFD7501}" type="presOf" srcId="{8A2210B5-1084-4ABD-9CB1-739C7B2BA62A}" destId="{3963791C-243A-4812-AC17-9C641065A680}" srcOrd="0" destOrd="0" presId="urn:microsoft.com/office/officeart/2024/3/layout/verticalVisualTextBlock1"/>
    <dgm:cxn modelId="{FFB3A3E6-612A-4440-9557-AAE2A4373064}" type="presOf" srcId="{871547A6-2CFF-48A3-B339-136AD17BC638}" destId="{8AAFCB18-B359-4DA7-B465-79836D547651}" srcOrd="0" destOrd="0" presId="urn:microsoft.com/office/officeart/2024/3/layout/verticalVisualTextBlock1"/>
    <dgm:cxn modelId="{9EC68CFA-8992-4626-BD78-40EEDCF65611}" srcId="{E97D37FC-2FD7-438C-8876-13ADAD295A53}" destId="{A992B133-30C9-4830-BDF2-8DF15C444CAC}" srcOrd="0" destOrd="0" parTransId="{E262432D-94B7-489B-B9E8-893241CB6332}" sibTransId="{2D5D5508-5230-42B0-93C1-991E98B2D368}"/>
    <dgm:cxn modelId="{2C125CFB-9E10-4F4A-9FC1-42055F2E7AD5}" type="presOf" srcId="{A15F7E5E-066A-4256-9B28-615DE4907D87}" destId="{F3A7CF8A-7061-4709-999E-14CF97683ECE}" srcOrd="0" destOrd="0" presId="urn:microsoft.com/office/officeart/2024/3/layout/verticalVisualTextBlock1"/>
    <dgm:cxn modelId="{8421CBFF-8A02-48BA-9A9F-999666DAE8B1}" type="presOf" srcId="{0E2FB2F4-5A03-49C9-A5A9-BCE3D8FCCECE}" destId="{91236691-BB50-4FA7-A101-71EC6DFD65C4}" srcOrd="0" destOrd="0" presId="urn:microsoft.com/office/officeart/2024/3/layout/verticalVisualTextBlock1"/>
    <dgm:cxn modelId="{BCBAA364-C35A-4FDB-92DA-E40C9E8591CC}" type="presParOf" srcId="{EEB0DF00-0623-4A81-94A2-8F8F55D3FEE6}" destId="{45967884-1151-448C-84B7-62B60FAF50BB}" srcOrd="0" destOrd="0" presId="urn:microsoft.com/office/officeart/2024/3/layout/verticalVisualTextBlock1"/>
    <dgm:cxn modelId="{709F74B3-C2F3-4757-8435-6F93C9278C7D}" type="presParOf" srcId="{45967884-1151-448C-84B7-62B60FAF50BB}" destId="{B1FB3C2A-1693-4A4F-BD01-BEA592B167E9}" srcOrd="0" destOrd="0" presId="urn:microsoft.com/office/officeart/2024/3/layout/verticalVisualTextBlock1"/>
    <dgm:cxn modelId="{336CB3EC-9ED8-4FD1-8842-32ED9621E698}" type="presParOf" srcId="{45967884-1151-448C-84B7-62B60FAF50BB}" destId="{94E2F44B-E429-43DB-86AD-2EED05896E5B}" srcOrd="1" destOrd="0" presId="urn:microsoft.com/office/officeart/2024/3/layout/verticalVisualTextBlock1"/>
    <dgm:cxn modelId="{DB671A49-BA9B-4044-BED1-3DAC7AB2EB74}" type="presParOf" srcId="{45967884-1151-448C-84B7-62B60FAF50BB}" destId="{91236691-BB50-4FA7-A101-71EC6DFD65C4}" srcOrd="2" destOrd="0" presId="urn:microsoft.com/office/officeart/2024/3/layout/verticalVisualTextBlock1"/>
    <dgm:cxn modelId="{8F8C87FF-41CA-4BD7-83C2-912F00F1B834}" type="presParOf" srcId="{EEB0DF00-0623-4A81-94A2-8F8F55D3FEE6}" destId="{3963791C-243A-4812-AC17-9C641065A680}" srcOrd="1" destOrd="0" presId="urn:microsoft.com/office/officeart/2024/3/layout/verticalVisualTextBlock1"/>
    <dgm:cxn modelId="{3CE2044D-8D95-4B6C-8AB9-8F61D5779BCC}" type="presParOf" srcId="{EEB0DF00-0623-4A81-94A2-8F8F55D3FEE6}" destId="{4B138F08-B329-4460-88D9-7F3ABF067E9E}" srcOrd="2" destOrd="0" presId="urn:microsoft.com/office/officeart/2024/3/layout/verticalVisualTextBlock1"/>
    <dgm:cxn modelId="{5FDC3586-4DDC-4239-88E9-51A4291DB633}" type="presParOf" srcId="{4B138F08-B329-4460-88D9-7F3ABF067E9E}" destId="{8900016D-446D-454B-9876-D3B81C0A667A}" srcOrd="0" destOrd="0" presId="urn:microsoft.com/office/officeart/2024/3/layout/verticalVisualTextBlock1"/>
    <dgm:cxn modelId="{D6478EE9-9637-4BA4-9D35-D524D4B02F4D}" type="presParOf" srcId="{4B138F08-B329-4460-88D9-7F3ABF067E9E}" destId="{498D4FDC-91AD-45CA-95CE-684003983F8B}" srcOrd="1" destOrd="0" presId="urn:microsoft.com/office/officeart/2024/3/layout/verticalVisualTextBlock1"/>
    <dgm:cxn modelId="{6ECD8D62-2EBD-4489-8AE8-F98FDB4D8DC1}" type="presParOf" srcId="{4B138F08-B329-4460-88D9-7F3ABF067E9E}" destId="{88462425-3A79-4BB9-97FA-43B37A58596F}" srcOrd="2" destOrd="0" presId="urn:microsoft.com/office/officeart/2024/3/layout/verticalVisualTextBlock1"/>
    <dgm:cxn modelId="{C2807B20-EF67-40E7-BD29-649115F4CD2B}" type="presParOf" srcId="{EEB0DF00-0623-4A81-94A2-8F8F55D3FEE6}" destId="{8AAFCB18-B359-4DA7-B465-79836D547651}" srcOrd="3" destOrd="0" presId="urn:microsoft.com/office/officeart/2024/3/layout/verticalVisualTextBlock1"/>
    <dgm:cxn modelId="{C6A3E5B9-A224-40B5-A2D6-E7FEE7F6E4A3}" type="presParOf" srcId="{EEB0DF00-0623-4A81-94A2-8F8F55D3FEE6}" destId="{B7E43E4E-F0E3-471C-B9E0-A5822E2D91B8}" srcOrd="4" destOrd="0" presId="urn:microsoft.com/office/officeart/2024/3/layout/verticalVisualTextBlock1"/>
    <dgm:cxn modelId="{86DC37E2-24BD-4C58-B462-DB433A4664AA}" type="presParOf" srcId="{B7E43E4E-F0E3-471C-B9E0-A5822E2D91B8}" destId="{2F56EC2A-1F91-4A0A-B0DB-4542D0BBA3D9}" srcOrd="0" destOrd="0" presId="urn:microsoft.com/office/officeart/2024/3/layout/verticalVisualTextBlock1"/>
    <dgm:cxn modelId="{A0081B6B-48AB-4C05-B119-6A39C61025EF}" type="presParOf" srcId="{B7E43E4E-F0E3-471C-B9E0-A5822E2D91B8}" destId="{76C1C0E2-0E7D-47E4-8176-680C42A058DA}" srcOrd="1" destOrd="0" presId="urn:microsoft.com/office/officeart/2024/3/layout/verticalVisualTextBlock1"/>
    <dgm:cxn modelId="{041C4755-5EA8-4A74-854A-3788660243E7}" type="presParOf" srcId="{B7E43E4E-F0E3-471C-B9E0-A5822E2D91B8}" destId="{F3A7CF8A-7061-4709-999E-14CF97683ECE}"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B3C2A-1693-4A4F-BD01-BEA592B167E9}">
      <dsp:nvSpPr>
        <dsp:cNvPr id="0" name=""/>
        <dsp:cNvSpPr/>
      </dsp:nvSpPr>
      <dsp:spPr>
        <a:xfrm>
          <a:off x="0" y="0"/>
          <a:ext cx="1487350" cy="1487350"/>
        </a:xfrm>
        <a:prstGeom prst="rect">
          <a:avLst/>
        </a:prstGeom>
        <a:blipFill>
          <a:blip xmlns:r="http://schemas.openxmlformats.org/officeDocument/2006/relationships" r:embed="rId1"/>
          <a:srcRect/>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94E2F44B-E429-43DB-86AD-2EED05896E5B}">
      <dsp:nvSpPr>
        <dsp:cNvPr id="0" name=""/>
        <dsp:cNvSpPr/>
      </dsp:nvSpPr>
      <dsp:spPr>
        <a:xfrm>
          <a:off x="1667350" y="0"/>
          <a:ext cx="9586317" cy="37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 sz="1800" kern="1200" dirty="0"/>
            <a:t>Improved Patient Experience</a:t>
          </a:r>
        </a:p>
      </dsp:txBody>
      <dsp:txXfrm>
        <a:off x="1667350" y="0"/>
        <a:ext cx="9586317" cy="379097"/>
      </dsp:txXfrm>
    </dsp:sp>
    <dsp:sp modelId="{91236691-BB50-4FA7-A101-71EC6DFD65C4}">
      <dsp:nvSpPr>
        <dsp:cNvPr id="0" name=""/>
        <dsp:cNvSpPr/>
      </dsp:nvSpPr>
      <dsp:spPr>
        <a:xfrm>
          <a:off x="1667350" y="379097"/>
          <a:ext cx="9586317" cy="1108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 sz="1400" kern="1200" dirty="0"/>
            <a:t>The platform enhanced patient experience by providing easy access to entertainment and health-related digital content, giving patients and families comfort and a sense of normalcy.  P</a:t>
          </a:r>
          <a:r>
            <a:rPr lang="en-GB" sz="1400" kern="1200" dirty="0"/>
            <a:t>a</a:t>
          </a:r>
          <a:r>
            <a:rPr lang="en" sz="1400" kern="1200" dirty="0"/>
            <a:t>tients can now access school resources and watch their favourite content at the bedside. </a:t>
          </a:r>
        </a:p>
      </dsp:txBody>
      <dsp:txXfrm>
        <a:off x="1667350" y="379097"/>
        <a:ext cx="9586317" cy="1108253"/>
      </dsp:txXfrm>
    </dsp:sp>
    <dsp:sp modelId="{8900016D-446D-454B-9876-D3B81C0A667A}">
      <dsp:nvSpPr>
        <dsp:cNvPr id="0" name=""/>
        <dsp:cNvSpPr/>
      </dsp:nvSpPr>
      <dsp:spPr>
        <a:xfrm>
          <a:off x="0" y="1606338"/>
          <a:ext cx="1487350" cy="1487350"/>
        </a:xfrm>
        <a:prstGeom prst="rect">
          <a:avLst/>
        </a:prstGeom>
        <a:blipFill>
          <a:blip xmlns:r="http://schemas.openxmlformats.org/officeDocument/2006/relationships" r:embed="rId2"/>
          <a:srcRect/>
          <a:stretch>
            <a:fillRect t="-39000" b="-39000"/>
          </a:stretch>
        </a:blipFill>
        <a:ln>
          <a:noFill/>
        </a:ln>
        <a:effectLst/>
      </dsp:spPr>
      <dsp:style>
        <a:lnRef idx="0">
          <a:scrgbClr r="0" g="0" b="0"/>
        </a:lnRef>
        <a:fillRef idx="3">
          <a:scrgbClr r="0" g="0" b="0"/>
        </a:fillRef>
        <a:effectRef idx="2">
          <a:scrgbClr r="0" g="0" b="0"/>
        </a:effectRef>
        <a:fontRef idx="minor">
          <a:schemeClr val="lt1"/>
        </a:fontRef>
      </dsp:style>
    </dsp:sp>
    <dsp:sp modelId="{498D4FDC-91AD-45CA-95CE-684003983F8B}">
      <dsp:nvSpPr>
        <dsp:cNvPr id="0" name=""/>
        <dsp:cNvSpPr/>
      </dsp:nvSpPr>
      <dsp:spPr>
        <a:xfrm>
          <a:off x="1667350" y="1606338"/>
          <a:ext cx="9586317" cy="37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 sz="1800" kern="1200" dirty="0"/>
            <a:t>Clinical Engagement &amp; Coordination</a:t>
          </a:r>
        </a:p>
      </dsp:txBody>
      <dsp:txXfrm>
        <a:off x="1667350" y="1606338"/>
        <a:ext cx="9586317" cy="379097"/>
      </dsp:txXfrm>
    </dsp:sp>
    <dsp:sp modelId="{88462425-3A79-4BB9-97FA-43B37A58596F}">
      <dsp:nvSpPr>
        <dsp:cNvPr id="0" name=""/>
        <dsp:cNvSpPr/>
      </dsp:nvSpPr>
      <dsp:spPr>
        <a:xfrm>
          <a:off x="1667350" y="1985435"/>
          <a:ext cx="9586317" cy="1108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 sz="1400" kern="1200" dirty="0"/>
            <a:t>The My GOSH bedside app now allows patients and families easy access to key healthcare information, including upcoming appointments, test results and more.  This provides greater visibility and a feeling of control over care whilst reducing some clinical workload by reducing requests for this data.  Donated apps like Carbs &amp; Cals are also helping patients improve diet management </a:t>
          </a:r>
        </a:p>
      </dsp:txBody>
      <dsp:txXfrm>
        <a:off x="1667350" y="1985435"/>
        <a:ext cx="9586317" cy="1108253"/>
      </dsp:txXfrm>
    </dsp:sp>
    <dsp:sp modelId="{2F56EC2A-1F91-4A0A-B0DB-4542D0BBA3D9}">
      <dsp:nvSpPr>
        <dsp:cNvPr id="0" name=""/>
        <dsp:cNvSpPr/>
      </dsp:nvSpPr>
      <dsp:spPr>
        <a:xfrm>
          <a:off x="25076" y="3212661"/>
          <a:ext cx="1487350" cy="1487350"/>
        </a:xfrm>
        <a:prstGeom prst="rect">
          <a:avLst/>
        </a:prstGeom>
        <a:blipFill rotWithShape="1">
          <a:blip xmlns:r="http://schemas.openxmlformats.org/officeDocument/2006/relationships" r:embed="rId3"/>
          <a:srcRect/>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76C1C0E2-0E7D-47E4-8176-680C42A058DA}">
      <dsp:nvSpPr>
        <dsp:cNvPr id="0" name=""/>
        <dsp:cNvSpPr/>
      </dsp:nvSpPr>
      <dsp:spPr>
        <a:xfrm>
          <a:off x="1667350" y="3212676"/>
          <a:ext cx="9586317" cy="37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 sz="1800" kern="1200" dirty="0"/>
            <a:t>Positive Feedback and Validation</a:t>
          </a:r>
        </a:p>
      </dsp:txBody>
      <dsp:txXfrm>
        <a:off x="1667350" y="3212676"/>
        <a:ext cx="9586317" cy="379097"/>
      </dsp:txXfrm>
    </dsp:sp>
    <dsp:sp modelId="{F3A7CF8A-7061-4709-999E-14CF97683ECE}">
      <dsp:nvSpPr>
        <dsp:cNvPr id="0" name=""/>
        <dsp:cNvSpPr/>
      </dsp:nvSpPr>
      <dsp:spPr>
        <a:xfrm>
          <a:off x="1667350" y="3591773"/>
          <a:ext cx="9586317" cy="1108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 sz="1400" kern="1200" dirty="0"/>
            <a:t>Feedback from patients and staff has been excellent, highlighting ease of use, improved communication and overall experience.  We believe the system sets a new benchmark for patient bedside experience which we plan to continually build upon.</a:t>
          </a:r>
        </a:p>
      </dsp:txBody>
      <dsp:txXfrm>
        <a:off x="1667350" y="3591773"/>
        <a:ext cx="9586317" cy="1108253"/>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3F4C83-A260-460A-BC5D-04A77C9B67F7}" type="datetimeFigureOut">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7DED4-026E-4CC4-9501-24EEE3EBB80A}" type="slidenum">
              <a:t>‹#›</a:t>
            </a:fld>
            <a:endParaRPr lang="en-US"/>
          </a:p>
        </p:txBody>
      </p:sp>
    </p:spTree>
    <p:extLst>
      <p:ext uri="{BB962C8B-B14F-4D97-AF65-F5344CB8AC3E}">
        <p14:creationId xmlns:p14="http://schemas.microsoft.com/office/powerpoint/2010/main" val="1972988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Hospital stays can be isolating and disruptive for children and families, especially those facing long inpatient periods or protective isolation. At Great Ormond Street Hospital (GOSH), legacy bedside systems offered limited entertainment and no integration with health records, creating inequitable access to digital tools across over 390 bedspaces. The Patient Bedside Digitisation Platform was conceived to address these gaps by providing equitable, age-appropriate access to health information, education, entertainment, and social connection. The initiative was guided by patient feedback, including insights from the Young People’s Forum (YPF), and supported by data from Friends and Family Tests (FFT). The platform aims to restore a sense of normalcy and empowerment for patients during their hospital stay, aligning with GOSH’s mission to deliver safer, smarter, and kinder care.</a:t>
            </a:r>
          </a:p>
        </p:txBody>
      </p:sp>
      <p:sp>
        <p:nvSpPr>
          <p:cNvPr id="4" name="Slide Number Placeholder 3"/>
          <p:cNvSpPr>
            <a:spLocks noGrp="1"/>
          </p:cNvSpPr>
          <p:nvPr>
            <p:ph type="sldNum" sz="quarter" idx="5"/>
          </p:nvPr>
        </p:nvSpPr>
        <p:spPr/>
        <p:txBody>
          <a:bodyPr/>
          <a:lstStyle/>
          <a:p>
            <a:fld id="{D3DE5002-F174-4B8E-8DE2-28B44F65B5BD}" type="slidenum">
              <a:t>1</a:t>
            </a:fld>
            <a:endParaRPr lang="en-US"/>
          </a:p>
        </p:txBody>
      </p:sp>
    </p:spTree>
    <p:extLst>
      <p:ext uri="{BB962C8B-B14F-4D97-AF65-F5344CB8AC3E}">
        <p14:creationId xmlns:p14="http://schemas.microsoft.com/office/powerpoint/2010/main" val="163436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Spread, Learning &amp; Sustainability</a:t>
            </a:r>
          </a:p>
        </p:txBody>
      </p:sp>
      <p:sp>
        <p:nvSpPr>
          <p:cNvPr id="4" name="Slide Number Placeholder 3"/>
          <p:cNvSpPr>
            <a:spLocks noGrp="1"/>
          </p:cNvSpPr>
          <p:nvPr>
            <p:ph type="sldNum" sz="quarter" idx="5"/>
          </p:nvPr>
        </p:nvSpPr>
        <p:spPr/>
        <p:txBody>
          <a:bodyPr/>
          <a:lstStyle/>
          <a:p>
            <a:fld id="{D3DE5002-F174-4B8E-8DE2-28B44F65B5BD}" type="slidenum">
              <a:t>14</a:t>
            </a:fld>
            <a:endParaRPr lang="en-US"/>
          </a:p>
        </p:txBody>
      </p:sp>
    </p:spTree>
    <p:extLst>
      <p:ext uri="{BB962C8B-B14F-4D97-AF65-F5344CB8AC3E}">
        <p14:creationId xmlns:p14="http://schemas.microsoft.com/office/powerpoint/2010/main" val="347079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The platform is built for scalability and long-term sustainability. Its modular architecture allows replication across departments and other NHS trusts. Partnerships with vendors like Lincor have enabled customisation and integration with Epic, setting a precedent for future collaborations. A roadmap includes secure family video calling, expanded content partnerships, and continuous co-design with stakeholders. The initiative has garnered interest from other hospitals and policymakers, including a demonstration to MP Andrew Gwynne. A case study is being developed to facilitate knowledge sharing and adoption. The platform exemplifies how digital innovation can be scaled to enhance patient care system-wide.</a:t>
            </a:r>
          </a:p>
        </p:txBody>
      </p:sp>
      <p:sp>
        <p:nvSpPr>
          <p:cNvPr id="4" name="Slide Number Placeholder 3"/>
          <p:cNvSpPr>
            <a:spLocks noGrp="1"/>
          </p:cNvSpPr>
          <p:nvPr>
            <p:ph type="sldNum" sz="quarter" idx="5"/>
          </p:nvPr>
        </p:nvSpPr>
        <p:spPr/>
        <p:txBody>
          <a:bodyPr/>
          <a:lstStyle/>
          <a:p>
            <a:fld id="{D3DE5002-F174-4B8E-8DE2-28B44F65B5BD}" type="slidenum">
              <a:t>15</a:t>
            </a:fld>
            <a:endParaRPr lang="en-US"/>
          </a:p>
        </p:txBody>
      </p:sp>
    </p:spTree>
    <p:extLst>
      <p:ext uri="{BB962C8B-B14F-4D97-AF65-F5344CB8AC3E}">
        <p14:creationId xmlns:p14="http://schemas.microsoft.com/office/powerpoint/2010/main" val="309140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What We Built</a:t>
            </a:r>
          </a:p>
        </p:txBody>
      </p:sp>
      <p:sp>
        <p:nvSpPr>
          <p:cNvPr id="4" name="Slide Number Placeholder 3"/>
          <p:cNvSpPr>
            <a:spLocks noGrp="1"/>
          </p:cNvSpPr>
          <p:nvPr>
            <p:ph type="sldNum" sz="quarter" idx="5"/>
          </p:nvPr>
        </p:nvSpPr>
        <p:spPr/>
        <p:txBody>
          <a:bodyPr/>
          <a:lstStyle/>
          <a:p>
            <a:fld id="{D3DE5002-F174-4B8E-8DE2-28B44F65B5BD}" type="slidenum">
              <a:t>2</a:t>
            </a:fld>
            <a:endParaRPr lang="en-US"/>
          </a:p>
        </p:txBody>
      </p:sp>
    </p:spTree>
    <p:extLst>
      <p:ext uri="{BB962C8B-B14F-4D97-AF65-F5344CB8AC3E}">
        <p14:creationId xmlns:p14="http://schemas.microsoft.com/office/powerpoint/2010/main" val="348840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The Patient Bedside Digitisation Platform is a bespoke solution co-produced by patients, carers, clinicians, ICT teams, and external partners. Each bedspace is equipped with a touchscreen terminal integrated with Epic’s MyChart Bedside, enabling personalised access to health records. The platform includes curated apps for education, entertainment, socialisation, and dietary guidance, with accessibility features such as Bluetooth-enabled devices, simplified user interfaces, and multilingual support. ADT feeds from Epic trigger personalised experiences based on patient demographics and clinical status. The system was designed with modularity and scalability in mind, allowing for future enhancements and replication across other healthcare settings.</a:t>
            </a:r>
          </a:p>
        </p:txBody>
      </p:sp>
      <p:sp>
        <p:nvSpPr>
          <p:cNvPr id="4" name="Slide Number Placeholder 3"/>
          <p:cNvSpPr>
            <a:spLocks noGrp="1"/>
          </p:cNvSpPr>
          <p:nvPr>
            <p:ph type="sldNum" sz="quarter" idx="5"/>
          </p:nvPr>
        </p:nvSpPr>
        <p:spPr/>
        <p:txBody>
          <a:bodyPr/>
          <a:lstStyle/>
          <a:p>
            <a:fld id="{D3DE5002-F174-4B8E-8DE2-28B44F65B5BD}" type="slidenum">
              <a:t>3</a:t>
            </a:fld>
            <a:endParaRPr lang="en-US"/>
          </a:p>
        </p:txBody>
      </p:sp>
    </p:spTree>
    <p:extLst>
      <p:ext uri="{BB962C8B-B14F-4D97-AF65-F5344CB8AC3E}">
        <p14:creationId xmlns:p14="http://schemas.microsoft.com/office/powerpoint/2010/main" val="115437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Involvement &amp; Inclusion</a:t>
            </a:r>
          </a:p>
        </p:txBody>
      </p:sp>
      <p:sp>
        <p:nvSpPr>
          <p:cNvPr id="4" name="Slide Number Placeholder 3"/>
          <p:cNvSpPr>
            <a:spLocks noGrp="1"/>
          </p:cNvSpPr>
          <p:nvPr>
            <p:ph type="sldNum" sz="quarter" idx="5"/>
          </p:nvPr>
        </p:nvSpPr>
        <p:spPr/>
        <p:txBody>
          <a:bodyPr/>
          <a:lstStyle/>
          <a:p>
            <a:fld id="{D3DE5002-F174-4B8E-8DE2-28B44F65B5BD}" type="slidenum">
              <a:t>8</a:t>
            </a:fld>
            <a:endParaRPr lang="en-US"/>
          </a:p>
        </p:txBody>
      </p:sp>
    </p:spTree>
    <p:extLst>
      <p:ext uri="{BB962C8B-B14F-4D97-AF65-F5344CB8AC3E}">
        <p14:creationId xmlns:p14="http://schemas.microsoft.com/office/powerpoint/2010/main" val="207396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The project was deeply rooted in co-production, involving a wide range of stakeholders from inception to rollout. The Young People’s Forum played a central role in design decisions, while ward walk-arounds and staff champions ensured continuous feedback. Accessibility was prioritised from the outset, with features tailored to diverse needs including visual, auditory, and cognitive impairments. Partnerships with content providers such as Singing Hands, Carbs &amp; Cals, and Sunrise Wheels Up! enriched the platform’s offerings. The initiative also addressed health inequalities by ensuring every patient had access to the same digital tools, regardless of background or ability.</a:t>
            </a:r>
          </a:p>
        </p:txBody>
      </p:sp>
      <p:sp>
        <p:nvSpPr>
          <p:cNvPr id="4" name="Slide Number Placeholder 3"/>
          <p:cNvSpPr>
            <a:spLocks noGrp="1"/>
          </p:cNvSpPr>
          <p:nvPr>
            <p:ph type="sldNum" sz="quarter" idx="5"/>
          </p:nvPr>
        </p:nvSpPr>
        <p:spPr/>
        <p:txBody>
          <a:bodyPr/>
          <a:lstStyle/>
          <a:p>
            <a:fld id="{D3DE5002-F174-4B8E-8DE2-28B44F65B5BD}" type="slidenum">
              <a:t>9</a:t>
            </a:fld>
            <a:endParaRPr lang="en-US"/>
          </a:p>
        </p:txBody>
      </p:sp>
    </p:spTree>
    <p:extLst>
      <p:ext uri="{BB962C8B-B14F-4D97-AF65-F5344CB8AC3E}">
        <p14:creationId xmlns:p14="http://schemas.microsoft.com/office/powerpoint/2010/main" val="28334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Outcomes &amp; Impact</a:t>
            </a:r>
          </a:p>
        </p:txBody>
      </p:sp>
      <p:sp>
        <p:nvSpPr>
          <p:cNvPr id="4" name="Slide Number Placeholder 3"/>
          <p:cNvSpPr>
            <a:spLocks noGrp="1"/>
          </p:cNvSpPr>
          <p:nvPr>
            <p:ph type="sldNum" sz="quarter" idx="5"/>
          </p:nvPr>
        </p:nvSpPr>
        <p:spPr/>
        <p:txBody>
          <a:bodyPr/>
          <a:lstStyle/>
          <a:p>
            <a:fld id="{D3DE5002-F174-4B8E-8DE2-28B44F65B5BD}" type="slidenum">
              <a:t>10</a:t>
            </a:fld>
            <a:endParaRPr lang="en-US"/>
          </a:p>
        </p:txBody>
      </p:sp>
    </p:spTree>
    <p:extLst>
      <p:ext uri="{BB962C8B-B14F-4D97-AF65-F5344CB8AC3E}">
        <p14:creationId xmlns:p14="http://schemas.microsoft.com/office/powerpoint/2010/main" val="259179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The platform has demonstrated measurable improvements in patient experience and clinical engagement. Installed across 390+ bedspaces, it replaced outdated systems and provided equitable access to digital content. Utilisation reports show high engagement with entertainment apps (e.g., YouTube Kids, CBeebies), health portals, and educational tools. Feedback from FFT and YPF has been overwhelmingly positive, citing ease of use, improved communication, and reduced anxiety. Clinical teams report enhanced coordination and reduced documentation errors. The Carbs &amp; Cals app has been particularly beneficial for diabetes management and staff education. These outcomes validate the platform’s role in transforming bedside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E5002-F174-4B8E-8DE2-28B44F65B5BD}"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589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Data, Safety &amp; Governance</a:t>
            </a:r>
          </a:p>
        </p:txBody>
      </p:sp>
      <p:sp>
        <p:nvSpPr>
          <p:cNvPr id="4" name="Slide Number Placeholder 3"/>
          <p:cNvSpPr>
            <a:spLocks noGrp="1"/>
          </p:cNvSpPr>
          <p:nvPr>
            <p:ph type="sldNum" sz="quarter" idx="5"/>
          </p:nvPr>
        </p:nvSpPr>
        <p:spPr/>
        <p:txBody>
          <a:bodyPr/>
          <a:lstStyle/>
          <a:p>
            <a:fld id="{D3DE5002-F174-4B8E-8DE2-28B44F65B5BD}" type="slidenum">
              <a:t>12</a:t>
            </a:fld>
            <a:endParaRPr lang="en-US"/>
          </a:p>
        </p:txBody>
      </p:sp>
    </p:spTree>
    <p:extLst>
      <p:ext uri="{BB962C8B-B14F-4D97-AF65-F5344CB8AC3E}">
        <p14:creationId xmlns:p14="http://schemas.microsoft.com/office/powerpoint/2010/main" val="309264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
This slide references information from the following file:  https://goshnhs.sharepoint.com/sites/PatientBedsideEntertainment/_layouts/15/Doc.aspx?sourcedoc=%7B791FB446-2A4B-48C2-B6E3-F0C2CA0C61F5%7D&amp;file=PENA%20presentation%20.pptx&amp;action=edit&amp;mobileredirect=true,https://goshnhs-my.sharepoint.com/personal/kajal_joshi_gosh_nhs_uk/_layouts/15/Doc.aspx?sourcedoc=%7B5A53DFB3-82CB-435C-AB28-8EFF90539DA3%7D&amp;file=Pena%20Awards%20application%20v0.7.docx&amp;action=default&amp;mobileredirect=true
Robust governance frameworks underpin the platform’s operation, ensuring safety, privacy, and compliance. A comprehensive DPIA was completed, and the system adheres to GDPR and other healthcare regulations. Role-based access controls, encryption, and secure authentication protect patient data. Safeguarding is embedded through curated content and age-appropriate filters. Business continuity is supported by vendor policies and regular audits. The platform’s design mitigates risks while enabling secure, personalised access to health information, reinforcing trust among patients, families, and staff.</a:t>
            </a:r>
          </a:p>
        </p:txBody>
      </p:sp>
      <p:sp>
        <p:nvSpPr>
          <p:cNvPr id="4" name="Slide Number Placeholder 3"/>
          <p:cNvSpPr>
            <a:spLocks noGrp="1"/>
          </p:cNvSpPr>
          <p:nvPr>
            <p:ph type="sldNum" sz="quarter" idx="5"/>
          </p:nvPr>
        </p:nvSpPr>
        <p:spPr/>
        <p:txBody>
          <a:bodyPr/>
          <a:lstStyle/>
          <a:p>
            <a:fld id="{D3DE5002-F174-4B8E-8DE2-28B44F65B5BD}" type="slidenum">
              <a:t>13</a:t>
            </a:fld>
            <a:endParaRPr lang="en-US"/>
          </a:p>
        </p:txBody>
      </p:sp>
    </p:spTree>
    <p:extLst>
      <p:ext uri="{BB962C8B-B14F-4D97-AF65-F5344CB8AC3E}">
        <p14:creationId xmlns:p14="http://schemas.microsoft.com/office/powerpoint/2010/main" val="153119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402336" y="731407"/>
            <a:ext cx="6480450" cy="3038878"/>
          </a:xfrm>
        </p:spPr>
        <p:txBody>
          <a:bodyPr anchor="t">
            <a:normAutofit/>
          </a:bodyPr>
          <a:lstStyle>
            <a:lvl1pPr>
              <a:defRPr sz="6000"/>
            </a:lvl1pPr>
          </a:lstStyle>
          <a:p>
            <a:r>
              <a:rPr lang="en"/>
              <a:t>Click to edit Master title style</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429315" y="5264528"/>
            <a:ext cx="6577526" cy="1001354"/>
          </a:xfrm>
        </p:spPr>
        <p:txBody>
          <a:bodyPr anchor="ctr">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
              <a:t>Click to edit Master text styles</a:t>
            </a:r>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a:xfrm>
            <a:off x="426780" y="6426091"/>
            <a:ext cx="4357544" cy="365125"/>
          </a:xfrm>
        </p:spPr>
        <p:txBody>
          <a:bodyPr/>
          <a:lstStyle/>
          <a:p>
            <a:r>
              <a:rPr lang="en"/>
              <a:t>Sample 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a:xfrm>
            <a:off x="4932188" y="6426091"/>
            <a:ext cx="1431447" cy="365125"/>
          </a:xfrm>
        </p:spPr>
        <p:txBody>
          <a:bodyPr/>
          <a:lstStyle/>
          <a:p>
            <a:fld id="{395357C0-6E0D-46EB-9F8F-43803F348F24}" type="datetime1">
              <a:rPr lang="en-US" smtClean="0"/>
              <a:t>9/22/2025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a:xfrm>
            <a:off x="6382685" y="6426091"/>
            <a:ext cx="603114" cy="365125"/>
          </a:xfrm>
        </p:spPr>
        <p:txBody>
          <a:bodyPr/>
          <a:lstStyle/>
          <a:p>
            <a:fld id="{DD84031F-D6BF-4677-B12E-7D8B88BA70F7}" type="slidenum">
              <a:rPr lang="en-US" smtClean="0"/>
              <a:t>‹#›</a:t>
            </a:fld>
            <a:endParaRPr lang="en-US"/>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7620000" y="0"/>
            <a:ext cx="4571999" cy="68580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cxnSp>
        <p:nvCxnSpPr>
          <p:cNvPr id="10" name="Straight Connector 9">
            <a:extLst>
              <a:ext uri="{FF2B5EF4-FFF2-40B4-BE49-F238E27FC236}">
                <a16:creationId xmlns:a16="http://schemas.microsoft.com/office/drawing/2014/main" id="{5022CE8C-DC47-AF8A-A37E-C04D364B8D63}"/>
              </a:ext>
            </a:extLst>
          </p:cNvPr>
          <p:cNvCxnSpPr>
            <a:cxnSpLocks/>
          </p:cNvCxnSpPr>
          <p:nvPr/>
        </p:nvCxnSpPr>
        <p:spPr>
          <a:xfrm>
            <a:off x="533400" y="6324773"/>
            <a:ext cx="648045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35A6ADE-4FF0-6E84-4D25-A3E7A481303D}"/>
              </a:ext>
            </a:extLst>
          </p:cNvPr>
          <p:cNvCxnSpPr>
            <a:cxnSpLocks/>
          </p:cNvCxnSpPr>
          <p:nvPr/>
        </p:nvCxnSpPr>
        <p:spPr>
          <a:xfrm>
            <a:off x="533400" y="5184424"/>
            <a:ext cx="646050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B306735-74E7-C788-FB5F-7BC551ED5CDD}"/>
              </a:ext>
            </a:extLst>
          </p:cNvPr>
          <p:cNvCxnSpPr>
            <a:cxnSpLocks/>
          </p:cNvCxnSpPr>
          <p:nvPr/>
        </p:nvCxnSpPr>
        <p:spPr>
          <a:xfrm>
            <a:off x="533400" y="512722"/>
            <a:ext cx="6456409" cy="0"/>
          </a:xfrm>
          <a:prstGeom prst="line">
            <a:avLst/>
          </a:prstGeom>
          <a:ln w="476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93435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Agenda">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392851"/>
            <a:ext cx="7525512" cy="1882595"/>
          </a:xfrm>
        </p:spPr>
        <p:txBody>
          <a:bodyPr anchor="t">
            <a:normAutofit/>
          </a:bodyPr>
          <a:lstStyle>
            <a:lvl1pPr>
              <a:defRPr sz="6600">
                <a:solidFill>
                  <a:schemeClr val="accent1"/>
                </a:solidFill>
              </a:defRPr>
            </a:lvl1pPr>
          </a:lstStyle>
          <a:p>
            <a:r>
              <a:rPr lang="en"/>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34856" y="2502245"/>
            <a:ext cx="7492991" cy="3669956"/>
          </a:xfrm>
        </p:spPr>
        <p:txBody>
          <a:bodyPr vert="horz" lIns="91440" tIns="45720" rIns="91440" bIns="45720" rtlCol="0" anchor="t">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395056F1-F5E2-4ED8-9ED2-B4DCC32FE4B1}" type="datetime1">
              <a:rPr lang="en-US" smtClean="0"/>
              <a:t>9/22/2025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30953460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Agenda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401519"/>
            <a:ext cx="6516938" cy="2091068"/>
          </a:xfrm>
        </p:spPr>
        <p:txBody>
          <a:bodyPr anchor="t">
            <a:normAutofit/>
          </a:bodyPr>
          <a:lstStyle>
            <a:lvl1pPr>
              <a:defRPr sz="6600">
                <a:solidFill>
                  <a:schemeClr val="accent1"/>
                </a:solidFill>
              </a:defRPr>
            </a:lvl1pPr>
          </a:lstStyle>
          <a:p>
            <a:r>
              <a:rPr lang="en"/>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36526" y="2897442"/>
            <a:ext cx="6482747" cy="3279838"/>
          </a:xfrm>
        </p:spPr>
        <p:txBody>
          <a:bodyPr vert="horz" lIns="91440" tIns="45720" rIns="91440" bIns="45720" rtlCol="0">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02336" y="6426091"/>
            <a:ext cx="4303014" cy="365125"/>
          </a:xfrm>
        </p:spPr>
        <p:txBody>
          <a:bodyPr/>
          <a:lstStyle/>
          <a:p>
            <a:r>
              <a:rPr lang="en"/>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4895850" y="6416667"/>
            <a:ext cx="1420310" cy="365125"/>
          </a:xfrm>
        </p:spPr>
        <p:txBody>
          <a:bodyPr/>
          <a:lstStyle/>
          <a:p>
            <a:fld id="{87333073-65C1-4CC7-BBE7-8F5A3AFB183B}" type="datetime1">
              <a:rPr lang="en-US" smtClean="0"/>
              <a:t>9/22/2025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6316160" y="6416667"/>
            <a:ext cx="603114" cy="365125"/>
          </a:xfrm>
        </p:spPr>
        <p:txBody>
          <a:bodyPr/>
          <a:lstStyle/>
          <a:p>
            <a:fld id="{DD84031F-D6BF-4677-B12E-7D8B88BA70F7}" type="slidenum">
              <a:rPr lang="en-US" smtClean="0"/>
              <a:t>‹#›</a:t>
            </a:fld>
            <a:endParaRPr lang="en-US"/>
          </a:p>
        </p:txBody>
      </p:sp>
      <p:sp>
        <p:nvSpPr>
          <p:cNvPr id="8" name="Picture Placeholder 8">
            <a:extLst>
              <a:ext uri="{FF2B5EF4-FFF2-40B4-BE49-F238E27FC236}">
                <a16:creationId xmlns:a16="http://schemas.microsoft.com/office/drawing/2014/main" id="{FBFCD9F4-28CD-7877-8D0E-B6685E2A124F}"/>
              </a:ext>
            </a:extLst>
          </p:cNvPr>
          <p:cNvSpPr>
            <a:spLocks noGrp="1"/>
          </p:cNvSpPr>
          <p:nvPr>
            <p:ph type="pic" sz="quarter" idx="14" hasCustomPrompt="1"/>
          </p:nvPr>
        </p:nvSpPr>
        <p:spPr>
          <a:xfrm>
            <a:off x="7619999" y="0"/>
            <a:ext cx="4571999" cy="6857999"/>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cxnSp>
        <p:nvCxnSpPr>
          <p:cNvPr id="9" name="Straight Connector 8">
            <a:extLst>
              <a:ext uri="{FF2B5EF4-FFF2-40B4-BE49-F238E27FC236}">
                <a16:creationId xmlns:a16="http://schemas.microsoft.com/office/drawing/2014/main" id="{0E6481B7-DF51-286F-B976-0777FDDAC524}"/>
              </a:ext>
            </a:extLst>
          </p:cNvPr>
          <p:cNvCxnSpPr>
            <a:cxnSpLocks/>
          </p:cNvCxnSpPr>
          <p:nvPr/>
        </p:nvCxnSpPr>
        <p:spPr>
          <a:xfrm>
            <a:off x="530352" y="2670800"/>
            <a:ext cx="6402856" cy="0"/>
          </a:xfrm>
          <a:prstGeom prst="line">
            <a:avLst/>
          </a:prstGeom>
          <a:ln w="9525">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040025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genda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02336" y="3380188"/>
            <a:ext cx="4688732" cy="2313195"/>
          </a:xfrm>
        </p:spPr>
        <p:txBody>
          <a:bodyPr anchor="t">
            <a:normAutofit/>
          </a:bodyPr>
          <a:lstStyle>
            <a:lvl1pPr>
              <a:defRPr sz="5400">
                <a:solidFill>
                  <a:schemeClr val="accent1"/>
                </a:solidFill>
              </a:defRPr>
            </a:lvl1pPr>
          </a:lstStyle>
          <a:p>
            <a:r>
              <a:rPr lang="en"/>
              <a:t>Click to edit Master title style</a:t>
            </a:r>
          </a:p>
        </p:txBody>
      </p:sp>
      <p:sp>
        <p:nvSpPr>
          <p:cNvPr id="8" name="Picture Placeholder 8">
            <a:extLst>
              <a:ext uri="{FF2B5EF4-FFF2-40B4-BE49-F238E27FC236}">
                <a16:creationId xmlns:a16="http://schemas.microsoft.com/office/drawing/2014/main" id="{E6BFF2B7-0DC8-E068-0F08-D1CF291F8EA2}"/>
              </a:ext>
            </a:extLst>
          </p:cNvPr>
          <p:cNvSpPr>
            <a:spLocks noGrp="1"/>
          </p:cNvSpPr>
          <p:nvPr>
            <p:ph type="pic" sz="quarter" idx="14" hasCustomPrompt="1"/>
          </p:nvPr>
        </p:nvSpPr>
        <p:spPr>
          <a:xfrm>
            <a:off x="0" y="0"/>
            <a:ext cx="12192000" cy="3041367"/>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38800" y="3363190"/>
            <a:ext cx="6029721" cy="2759316"/>
          </a:xfrm>
        </p:spPr>
        <p:txBody>
          <a:bodyPr vert="horz" lIns="91440" tIns="45720" rIns="91440" bIns="45720" rtlCol="0">
            <a:normAutofit/>
          </a:bodyPr>
          <a:lstStyle>
            <a:lvl1pPr marL="457200" indent="-457200">
              <a:buFont typeface="+mj-lt"/>
              <a:buAutoNum type="arabicPeriod"/>
              <a:defRPr lang="en-US" sz="2000" dirty="0"/>
            </a:lvl1pPr>
            <a:lvl2pPr marL="800100" indent="-342900">
              <a:buFont typeface="+mj-lt"/>
              <a:buAutoNum type="arabicPeriod"/>
              <a:defRPr lang="en-US" sz="1800" dirty="0"/>
            </a:lvl2pPr>
            <a:lvl3pPr marL="1257300" indent="-342900">
              <a:buFont typeface="+mj-lt"/>
              <a:buAutoNum type="arabicPeriod"/>
              <a:defRPr lang="en-US" sz="1600" dirty="0"/>
            </a:lvl3pPr>
            <a:lvl4pPr marL="1714500" indent="-342900">
              <a:buFont typeface="+mj-lt"/>
              <a:buAutoNum type="arabicPeriod"/>
              <a:defRPr lang="en-US" sz="1600" dirty="0"/>
            </a:lvl4pPr>
            <a:lvl5pPr marL="2171700" indent="-342900">
              <a:buFont typeface="+mj-lt"/>
              <a:buAutoNum type="arabicPeriod"/>
              <a:defRPr lang="en-US" sz="1600" dirty="0"/>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E872102-C255-4B2E-9A7E-2603C5FAD6D4}" type="datetime1">
              <a:rPr lang="en-US" smtClean="0"/>
              <a:t>9/22/2025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A4981961-B802-677C-4957-E24CA14D5E6D}"/>
              </a:ext>
            </a:extLst>
          </p:cNvPr>
          <p:cNvCxnSpPr>
            <a:cxnSpLocks/>
          </p:cNvCxnSpPr>
          <p:nvPr/>
        </p:nvCxnSpPr>
        <p:spPr>
          <a:xfrm>
            <a:off x="533400" y="6324600"/>
            <a:ext cx="11125200" cy="0"/>
          </a:xfrm>
          <a:prstGeom prst="line">
            <a:avLst/>
          </a:prstGeom>
          <a:ln w="9525">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057994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Content 2">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107B931-214A-9578-5A7A-FDEB9ADB5080}"/>
              </a:ext>
            </a:extLst>
          </p:cNvPr>
          <p:cNvCxnSpPr>
            <a:cxnSpLocks/>
          </p:cNvCxnSpPr>
          <p:nvPr/>
        </p:nvCxnSpPr>
        <p:spPr>
          <a:xfrm>
            <a:off x="3751277" y="2791386"/>
            <a:ext cx="468944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550862" y="1429789"/>
            <a:ext cx="5090277" cy="1196713"/>
          </a:xfrm>
        </p:spPr>
        <p:txBody>
          <a:bodyPr anchor="b"/>
          <a:lstStyle>
            <a:lvl1pPr algn="ctr">
              <a:defRPr/>
            </a:lvl1pPr>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3676880" y="2999629"/>
            <a:ext cx="4838241" cy="219582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070A7D6-92E1-4CDF-BD2F-79F298197135}"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237624529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Content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1303089" y="1673352"/>
            <a:ext cx="3360352" cy="2324365"/>
          </a:xfrm>
        </p:spPr>
        <p:txBody>
          <a:bodyPr anchor="t"/>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80" y="1673352"/>
            <a:ext cx="5785132" cy="2918754"/>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FFBEE3B3-6EA8-4914-BDAC-89234BD2AD09}"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45987"/>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50106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Content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0" y="1399734"/>
            <a:ext cx="4136461" cy="2918754"/>
          </a:xfrm>
        </p:spPr>
        <p:txBody>
          <a:bodyPr anchor="t"/>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80" y="1398419"/>
            <a:ext cx="6250020" cy="4114800"/>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2BB48EB-6AF5-4207-A153-D1AA963F0AC1}"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2906"/>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245796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Content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0" y="694944"/>
            <a:ext cx="3334120" cy="2734056"/>
          </a:xfrm>
        </p:spPr>
        <p:txBody>
          <a:bodyPr anchor="t"/>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229100" y="694943"/>
            <a:ext cx="7439421" cy="5486400"/>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C0016614-595C-443F-AE20-86D2AC6A0013}"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67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700498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Content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0" y="435785"/>
            <a:ext cx="4268573" cy="2918754"/>
          </a:xfrm>
        </p:spPr>
        <p:txBody>
          <a:bodyPr anchor="t"/>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391452" y="743106"/>
            <a:ext cx="6277070" cy="5312987"/>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7FC8A85-8FD1-45F0-99DE-E338DC5235BC}"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59F873DB-8FEF-C24C-ECA0-EABFFF560476}"/>
              </a:ext>
            </a:extLst>
          </p:cNvPr>
          <p:cNvCxnSpPr>
            <a:cxnSpLocks/>
          </p:cNvCxnSpPr>
          <p:nvPr/>
        </p:nvCxnSpPr>
        <p:spPr>
          <a:xfrm>
            <a:off x="5486400" y="528489"/>
            <a:ext cx="6172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783171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Content 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0" y="433576"/>
            <a:ext cx="3263496" cy="2821439"/>
          </a:xfrm>
        </p:spPr>
        <p:txBody>
          <a:bodyPr anchor="t">
            <a:normAutofit/>
          </a:bodyPr>
          <a:lstStyle>
            <a:lvl1pPr>
              <a:defRPr sz="3600"/>
            </a:lvl1pPr>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309946" y="694944"/>
            <a:ext cx="7358769" cy="54864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92DEB38-22AD-484B-BEB1-12B18D8CEE64}"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290E8417-C758-AC09-72D4-D07CE8D5D1EB}"/>
              </a:ext>
            </a:extLst>
          </p:cNvPr>
          <p:cNvCxnSpPr>
            <a:cxnSpLocks/>
          </p:cNvCxnSpPr>
          <p:nvPr/>
        </p:nvCxnSpPr>
        <p:spPr>
          <a:xfrm>
            <a:off x="4347151" y="528489"/>
            <a:ext cx="7326605"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88549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tent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5993867" y="691867"/>
            <a:ext cx="5664732" cy="1212661"/>
          </a:xfrm>
        </p:spPr>
        <p:txBody>
          <a:bodyPr/>
          <a:lstStyle/>
          <a:p>
            <a:r>
              <a:rPr lang="en"/>
              <a:t>Click to edit Master title style</a:t>
            </a:r>
          </a:p>
        </p:txBody>
      </p:sp>
      <p:sp>
        <p:nvSpPr>
          <p:cNvPr id="34" name="Picture Placeholder 8">
            <a:extLst>
              <a:ext uri="{FF2B5EF4-FFF2-40B4-BE49-F238E27FC236}">
                <a16:creationId xmlns:a16="http://schemas.microsoft.com/office/drawing/2014/main" id="{38FD2E6A-E1F7-36FC-E50F-AD4CE76910EA}"/>
              </a:ext>
            </a:extLst>
          </p:cNvPr>
          <p:cNvSpPr>
            <a:spLocks noGrp="1"/>
          </p:cNvSpPr>
          <p:nvPr>
            <p:ph type="pic" sz="quarter" idx="13" hasCustomPrompt="1"/>
          </p:nvPr>
        </p:nvSpPr>
        <p:spPr>
          <a:xfrm>
            <a:off x="533401" y="533400"/>
            <a:ext cx="4953000" cy="5811928"/>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993865" y="2007652"/>
            <a:ext cx="5664732" cy="4315319"/>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957C2DDA-91DD-4B15-B0D6-0E3634C6CC2A}"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6058518" y="530352"/>
            <a:ext cx="56000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97995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399679" y="332308"/>
            <a:ext cx="11253667" cy="909921"/>
          </a:xfrm>
        </p:spPr>
        <p:txBody>
          <a:bodyPr anchor="b"/>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02336" y="1488931"/>
            <a:ext cx="11253668" cy="4700761"/>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3C889C35-F31B-4EAB-A4E6-687A63844314}"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30352"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24973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ntent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62" y="691868"/>
            <a:ext cx="5593338" cy="1157316"/>
          </a:xfrm>
        </p:spPr>
        <p:txBody>
          <a:bodyPr/>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34928" y="2010699"/>
            <a:ext cx="5577972" cy="4334628"/>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34" name="Picture Placeholder 8">
            <a:extLst>
              <a:ext uri="{FF2B5EF4-FFF2-40B4-BE49-F238E27FC236}">
                <a16:creationId xmlns:a16="http://schemas.microsoft.com/office/drawing/2014/main" id="{38FD2E6A-E1F7-36FC-E50F-AD4CE76910EA}"/>
              </a:ext>
            </a:extLst>
          </p:cNvPr>
          <p:cNvSpPr>
            <a:spLocks noGrp="1"/>
          </p:cNvSpPr>
          <p:nvPr>
            <p:ph type="pic" sz="quarter" idx="13" hasCustomPrompt="1"/>
          </p:nvPr>
        </p:nvSpPr>
        <p:spPr>
          <a:xfrm>
            <a:off x="6553200" y="533400"/>
            <a:ext cx="5105400" cy="5791200"/>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2217B7B5-5BBE-40BC-B471-E2BA9D71AA0E}"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18028" y="530352"/>
            <a:ext cx="549487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585832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ntent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977971" y="691866"/>
            <a:ext cx="6680630" cy="1217337"/>
          </a:xfrm>
        </p:spPr>
        <p:txBody>
          <a:bodyPr/>
          <a:lstStyle/>
          <a:p>
            <a:r>
              <a:rPr lang="en"/>
              <a:t>Click to edit Master title style</a:t>
            </a:r>
          </a:p>
        </p:txBody>
      </p:sp>
      <p:sp>
        <p:nvSpPr>
          <p:cNvPr id="10" name="Picture Placeholder 8">
            <a:extLst>
              <a:ext uri="{FF2B5EF4-FFF2-40B4-BE49-F238E27FC236}">
                <a16:creationId xmlns:a16="http://schemas.microsoft.com/office/drawing/2014/main" id="{7BA63699-2EA2-4B8B-E296-BEF5937412F5}"/>
              </a:ext>
            </a:extLst>
          </p:cNvPr>
          <p:cNvSpPr>
            <a:spLocks noGrp="1"/>
          </p:cNvSpPr>
          <p:nvPr>
            <p:ph type="pic" sz="quarter" idx="13" hasCustomPrompt="1"/>
          </p:nvPr>
        </p:nvSpPr>
        <p:spPr>
          <a:xfrm>
            <a:off x="533400" y="533400"/>
            <a:ext cx="3886200" cy="5811924"/>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77971" y="2010699"/>
            <a:ext cx="6680630" cy="4313902"/>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EF607E7C-B760-45A7-AB98-EEAB39EBFFA9}"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4984096" y="533400"/>
            <a:ext cx="668063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22728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ntent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559" y="691867"/>
            <a:ext cx="6664559" cy="1217340"/>
          </a:xfrm>
        </p:spPr>
        <p:txBody>
          <a:bodyPr/>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22217" y="2010699"/>
            <a:ext cx="6661902" cy="4330851"/>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10" name="Picture Placeholder 8">
            <a:extLst>
              <a:ext uri="{FF2B5EF4-FFF2-40B4-BE49-F238E27FC236}">
                <a16:creationId xmlns:a16="http://schemas.microsoft.com/office/drawing/2014/main" id="{7BA63699-2EA2-4B8B-E296-BEF5937412F5}"/>
              </a:ext>
            </a:extLst>
          </p:cNvPr>
          <p:cNvSpPr>
            <a:spLocks noGrp="1"/>
          </p:cNvSpPr>
          <p:nvPr>
            <p:ph type="pic" sz="quarter" idx="13" hasCustomPrompt="1"/>
          </p:nvPr>
        </p:nvSpPr>
        <p:spPr>
          <a:xfrm>
            <a:off x="7620000" y="533400"/>
            <a:ext cx="4038600" cy="57912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7620000" y="6426091"/>
            <a:ext cx="3553839" cy="365125"/>
          </a:xfrm>
        </p:spPr>
        <p:txBody>
          <a:bodyPr/>
          <a:lstStyle/>
          <a:p>
            <a:fld id="{C4680711-5BFA-4199-BAD0-B0C15B04A070}"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CA3F4131-F439-B360-2C50-DC4ED02C5AF2}"/>
              </a:ext>
            </a:extLst>
          </p:cNvPr>
          <p:cNvCxnSpPr>
            <a:cxnSpLocks/>
          </p:cNvCxnSpPr>
          <p:nvPr/>
        </p:nvCxnSpPr>
        <p:spPr>
          <a:xfrm>
            <a:off x="516418" y="530352"/>
            <a:ext cx="65677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638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ntent with Pictur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7007497" y="691868"/>
            <a:ext cx="4660247" cy="1439210"/>
          </a:xfrm>
        </p:spPr>
        <p:txBody>
          <a:bodyPr/>
          <a:lstStyle/>
          <a:p>
            <a:r>
              <a:rPr lang="en"/>
              <a:t>Click to edit Master title style</a:t>
            </a:r>
          </a:p>
        </p:txBody>
      </p:sp>
      <p:sp>
        <p:nvSpPr>
          <p:cNvPr id="9" name="Picture Placeholder 8">
            <a:extLst>
              <a:ext uri="{FF2B5EF4-FFF2-40B4-BE49-F238E27FC236}">
                <a16:creationId xmlns:a16="http://schemas.microsoft.com/office/drawing/2014/main" id="{57807F9F-79B5-ED92-41CC-A1D1A8D03E35}"/>
              </a:ext>
            </a:extLst>
          </p:cNvPr>
          <p:cNvSpPr>
            <a:spLocks noGrp="1"/>
          </p:cNvSpPr>
          <p:nvPr>
            <p:ph type="pic" sz="quarter" idx="13" hasCustomPrompt="1"/>
          </p:nvPr>
        </p:nvSpPr>
        <p:spPr>
          <a:xfrm>
            <a:off x="533400" y="533399"/>
            <a:ext cx="6029286" cy="5791201"/>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007497" y="2211184"/>
            <a:ext cx="4660247" cy="4113415"/>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20C9332B-92F1-4946-B218-9926114AAEA1}"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7095744" y="530921"/>
            <a:ext cx="456285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423710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ntent with Picture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376" y="691868"/>
            <a:ext cx="4577602" cy="1439210"/>
          </a:xfrm>
        </p:spPr>
        <p:txBody>
          <a:bodyPr/>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19376" y="2211185"/>
            <a:ext cx="4577602" cy="3954946"/>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9" name="Picture Placeholder 8">
            <a:extLst>
              <a:ext uri="{FF2B5EF4-FFF2-40B4-BE49-F238E27FC236}">
                <a16:creationId xmlns:a16="http://schemas.microsoft.com/office/drawing/2014/main" id="{57807F9F-79B5-ED92-41CC-A1D1A8D03E35}"/>
              </a:ext>
            </a:extLst>
          </p:cNvPr>
          <p:cNvSpPr>
            <a:spLocks noGrp="1"/>
          </p:cNvSpPr>
          <p:nvPr>
            <p:ph type="pic" sz="quarter" idx="13" hasCustomPrompt="1"/>
          </p:nvPr>
        </p:nvSpPr>
        <p:spPr>
          <a:xfrm>
            <a:off x="5486400" y="533399"/>
            <a:ext cx="6172200" cy="5791201"/>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E2F630AA-266B-4EED-8F37-1EEA7BB36798}"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516418" y="530352"/>
            <a:ext cx="44365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587434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with Picture 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8029814" y="512011"/>
            <a:ext cx="3628786" cy="1259920"/>
          </a:xfrm>
        </p:spPr>
        <p:txBody>
          <a:bodyPr anchor="b"/>
          <a:lstStyle/>
          <a:p>
            <a:r>
              <a:rPr lang="en"/>
              <a:t>Click to edit Master title style</a:t>
            </a:r>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3400" y="533399"/>
            <a:ext cx="7086600" cy="5791199"/>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8043065" y="2170611"/>
            <a:ext cx="3628786" cy="416237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a:xfrm>
            <a:off x="8029813" y="6426091"/>
            <a:ext cx="3144025" cy="365125"/>
          </a:xfrm>
        </p:spPr>
        <p:txBody>
          <a:bodyPr/>
          <a:lstStyle/>
          <a:p>
            <a:fld id="{A2E4BA8A-8D99-4942-A6AE-3429BB81C9B0}"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8153400" y="1892587"/>
            <a:ext cx="350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821409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ntent with Picture 8">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848555" y="512011"/>
            <a:ext cx="6792069" cy="1259920"/>
          </a:xfrm>
        </p:spPr>
        <p:txBody>
          <a:bodyPr anchor="b"/>
          <a:lstStyle/>
          <a:p>
            <a:r>
              <a:rPr lang="en"/>
              <a:t>Click to edit Master title style</a:t>
            </a:r>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3400" y="533399"/>
            <a:ext cx="3886200" cy="5791201"/>
          </a:xfrm>
          <a:blipFill dpi="0" rotWithShape="1">
            <a:blip r:embed="rId2">
              <a:alphaModFix amt="70000"/>
            </a:blip>
            <a:srcRect/>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4137143" cy="365125"/>
          </a:xfrm>
        </p:spPr>
        <p:txBody>
          <a:bodyPr/>
          <a:lstStyle/>
          <a:p>
            <a:r>
              <a:rPr lang="en"/>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848555" y="2148840"/>
            <a:ext cx="6792069" cy="4162372"/>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BCB8B90-98AD-44EA-88CB-87E0482D47C5}"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4953000" y="1892587"/>
            <a:ext cx="67056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63365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ntent with Picture 9">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8621935" y="691867"/>
            <a:ext cx="3052570" cy="2011680"/>
          </a:xfrm>
        </p:spPr>
        <p:txBody>
          <a:bodyPr/>
          <a:lstStyle/>
          <a:p>
            <a:r>
              <a:rPr lang="en"/>
              <a:t>Click to edit Master title style</a:t>
            </a:r>
          </a:p>
        </p:txBody>
      </p:sp>
      <p:sp>
        <p:nvSpPr>
          <p:cNvPr id="14" name="Picture Placeholder 8">
            <a:extLst>
              <a:ext uri="{FF2B5EF4-FFF2-40B4-BE49-F238E27FC236}">
                <a16:creationId xmlns:a16="http://schemas.microsoft.com/office/drawing/2014/main" id="{6BC46AA6-BED0-04C6-38E0-12160144CC38}"/>
              </a:ext>
            </a:extLst>
          </p:cNvPr>
          <p:cNvSpPr>
            <a:spLocks noGrp="1"/>
          </p:cNvSpPr>
          <p:nvPr>
            <p:ph type="pic" sz="quarter" idx="13" hasCustomPrompt="1"/>
          </p:nvPr>
        </p:nvSpPr>
        <p:spPr>
          <a:xfrm>
            <a:off x="533399" y="533400"/>
            <a:ext cx="7667626" cy="5788757"/>
          </a:xfrm>
          <a:blipFill>
            <a:blip r:embed="rId2">
              <a:alphaModFix amt="70000"/>
            </a:blip>
            <a:stretch>
              <a:fillRect/>
            </a:stretch>
          </a:blipFill>
          <a:effectLst>
            <a:outerShdw blurRad="203200" dist="12700" dir="7800000" algn="r" rotWithShape="0">
              <a:prstClr val="black">
                <a:alpha val="10000"/>
              </a:prstClr>
            </a:outerShdw>
          </a:effectLst>
        </p:spPr>
        <p:txBody>
          <a:bodyPr vert="horz" lIns="91440" tIns="45720" rIns="91440" bIns="45720" rtlCol="0">
            <a:normAutofit/>
          </a:bodyPr>
          <a:lstStyle>
            <a:lvl1pPr marL="0" indent="0">
              <a:buNone/>
              <a:defRPr lang="en-US"/>
            </a:lvl1pPr>
          </a:lstStyle>
          <a:p>
            <a:pPr lvl="0"/>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8621935" y="2889848"/>
            <a:ext cx="3052570" cy="343475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18" name="Footer Placeholder 17">
            <a:extLst>
              <a:ext uri="{FF2B5EF4-FFF2-40B4-BE49-F238E27FC236}">
                <a16:creationId xmlns:a16="http://schemas.microsoft.com/office/drawing/2014/main" id="{5C6323EE-3C7E-2716-8BD0-C89545F04FC6}"/>
              </a:ext>
            </a:extLst>
          </p:cNvPr>
          <p:cNvSpPr>
            <a:spLocks noGrp="1"/>
          </p:cNvSpPr>
          <p:nvPr>
            <p:ph type="ftr" sz="quarter" idx="15"/>
          </p:nvPr>
        </p:nvSpPr>
        <p:spPr/>
        <p:txBody>
          <a:bodyPr/>
          <a:lstStyle/>
          <a:p>
            <a:r>
              <a:rPr lang="en"/>
              <a:t>Sample Footer Text</a:t>
            </a:r>
          </a:p>
        </p:txBody>
      </p:sp>
      <p:sp>
        <p:nvSpPr>
          <p:cNvPr id="17" name="Date Placeholder 16">
            <a:extLst>
              <a:ext uri="{FF2B5EF4-FFF2-40B4-BE49-F238E27FC236}">
                <a16:creationId xmlns:a16="http://schemas.microsoft.com/office/drawing/2014/main" id="{F01E841F-9F6D-0E74-84D5-4BA2AF78F5C2}"/>
              </a:ext>
            </a:extLst>
          </p:cNvPr>
          <p:cNvSpPr>
            <a:spLocks noGrp="1"/>
          </p:cNvSpPr>
          <p:nvPr>
            <p:ph type="dt" sz="half" idx="14"/>
          </p:nvPr>
        </p:nvSpPr>
        <p:spPr/>
        <p:txBody>
          <a:bodyPr/>
          <a:lstStyle/>
          <a:p>
            <a:fld id="{0672E3CE-9562-4779-875D-570AC5656D0F}" type="datetime1">
              <a:rPr lang="en-US" smtClean="0"/>
              <a:t>9/22/2025</a:t>
            </a:fld>
            <a:endParaRPr lang="en-US"/>
          </a:p>
        </p:txBody>
      </p:sp>
      <p:sp>
        <p:nvSpPr>
          <p:cNvPr id="19" name="Slide Number Placeholder 18">
            <a:extLst>
              <a:ext uri="{FF2B5EF4-FFF2-40B4-BE49-F238E27FC236}">
                <a16:creationId xmlns:a16="http://schemas.microsoft.com/office/drawing/2014/main" id="{ACE2DCFD-EFAB-71DF-776D-014822C0ABEC}"/>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2CFBB608-C785-A34D-1B6D-96361A676495}"/>
              </a:ext>
            </a:extLst>
          </p:cNvPr>
          <p:cNvCxnSpPr>
            <a:cxnSpLocks/>
          </p:cNvCxnSpPr>
          <p:nvPr/>
        </p:nvCxnSpPr>
        <p:spPr>
          <a:xfrm>
            <a:off x="8727541" y="533400"/>
            <a:ext cx="293106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4753500"/>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ntent with Picture 10">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401" y="691866"/>
            <a:ext cx="3448141" cy="2247273"/>
          </a:xfrm>
        </p:spPr>
        <p:txBody>
          <a:bodyPr/>
          <a:lstStyle/>
          <a:p>
            <a:r>
              <a:rPr lang="en"/>
              <a:t>Click to edit Master title style</a:t>
            </a:r>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4419600" y="530353"/>
            <a:ext cx="7239000" cy="4019112"/>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05470" y="4735286"/>
            <a:ext cx="7239000" cy="142487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BF4D8B86-78FA-4747-9401-2399B1893341}"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4A0C081E-1CAD-8E64-5453-4CC21A0A90FD}"/>
              </a:ext>
            </a:extLst>
          </p:cNvPr>
          <p:cNvCxnSpPr>
            <a:cxnSpLocks/>
          </p:cNvCxnSpPr>
          <p:nvPr/>
        </p:nvCxnSpPr>
        <p:spPr>
          <a:xfrm>
            <a:off x="530274" y="530352"/>
            <a:ext cx="3354124"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400" y="6326367"/>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95391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with Picture 1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756" y="691866"/>
            <a:ext cx="3540062" cy="2247273"/>
          </a:xfrm>
        </p:spPr>
        <p:txBody>
          <a:bodyPr/>
          <a:lstStyle/>
          <a:p>
            <a:r>
              <a:rPr lang="en"/>
              <a:t>Click to edit Master title style</a:t>
            </a:r>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4419600" y="533400"/>
            <a:ext cx="7239000" cy="3157452"/>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0" y="3933645"/>
            <a:ext cx="7261323" cy="2382111"/>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5ECC63D-CDB3-4317-A945-BF72F7BF98EB}"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4A0C081E-1CAD-8E64-5453-4CC21A0A90FD}"/>
              </a:ext>
            </a:extLst>
          </p:cNvPr>
          <p:cNvCxnSpPr>
            <a:cxnSpLocks/>
          </p:cNvCxnSpPr>
          <p:nvPr/>
        </p:nvCxnSpPr>
        <p:spPr>
          <a:xfrm>
            <a:off x="533400" y="530352"/>
            <a:ext cx="33528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400" y="6324542"/>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F4D8D45-8224-ED36-94DF-FAE863F412D1}"/>
              </a:ext>
            </a:extLst>
          </p:cNvPr>
          <p:cNvCxnSpPr>
            <a:cxnSpLocks/>
          </p:cNvCxnSpPr>
          <p:nvPr/>
        </p:nvCxnSpPr>
        <p:spPr>
          <a:xfrm>
            <a:off x="5013762" y="1892587"/>
            <a:ext cx="654409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618926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with Picture 2">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AAFFBF3-C898-85FC-D25A-592E29515C23}"/>
              </a:ext>
            </a:extLst>
          </p:cNvPr>
          <p:cNvSpPr>
            <a:spLocks noGrp="1"/>
          </p:cNvSpPr>
          <p:nvPr>
            <p:ph type="pic" sz="quarter" idx="13" hasCustomPrompt="1"/>
          </p:nvPr>
        </p:nvSpPr>
        <p:spPr>
          <a:xfrm>
            <a:off x="0" y="0"/>
            <a:ext cx="12192000" cy="6858000"/>
          </a:xfrm>
          <a:custGeom>
            <a:avLst/>
            <a:gdLst>
              <a:gd name="connsiteX0" fmla="*/ 510023 w 12192000"/>
              <a:gd name="connsiteY0" fmla="*/ 505353 h 6858000"/>
              <a:gd name="connsiteX1" fmla="*/ 510023 w 12192000"/>
              <a:gd name="connsiteY1" fmla="*/ 6352647 h 6858000"/>
              <a:gd name="connsiteX2" fmla="*/ 5415398 w 12192000"/>
              <a:gd name="connsiteY2" fmla="*/ 6352647 h 6858000"/>
              <a:gd name="connsiteX3" fmla="*/ 5415398 w 12192000"/>
              <a:gd name="connsiteY3" fmla="*/ 5053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10023" y="505353"/>
                </a:moveTo>
                <a:lnTo>
                  <a:pt x="510023" y="6352647"/>
                </a:lnTo>
                <a:lnTo>
                  <a:pt x="5415398" y="6352647"/>
                </a:lnTo>
                <a:lnTo>
                  <a:pt x="5415398" y="505353"/>
                </a:lnTo>
                <a:close/>
                <a:moveTo>
                  <a:pt x="0" y="0"/>
                </a:moveTo>
                <a:lnTo>
                  <a:pt x="12192000" y="0"/>
                </a:lnTo>
                <a:lnTo>
                  <a:pt x="12192000" y="6858000"/>
                </a:lnTo>
                <a:lnTo>
                  <a:pt x="0" y="6858000"/>
                </a:lnTo>
                <a:close/>
              </a:path>
            </a:pathLst>
          </a:custGeom>
          <a:blipFill>
            <a:blip r:embed="rId2">
              <a:alphaModFix amt="70000"/>
            </a:blip>
            <a:stretch>
              <a:fillRect/>
            </a:stretch>
          </a:blipFill>
          <a:effectLst>
            <a:innerShdw blurRad="215900" dist="25400" dir="13500000">
              <a:prstClr val="black">
                <a:alpha val="15000"/>
              </a:prstClr>
            </a:innerShdw>
          </a:effectLst>
        </p:spPr>
        <p:txBody>
          <a:bodyPr wrap="square">
            <a:noAutofit/>
          </a:bodyPr>
          <a:lstStyle>
            <a:lvl1pPr marL="0" indent="0">
              <a:buNone/>
              <a:defRPr/>
            </a:lvl1pPr>
          </a:lstStyle>
          <a:p>
            <a:r>
              <a:rPr lang="en-US"/>
              <a:t> </a:t>
            </a:r>
          </a:p>
        </p:txBody>
      </p:sp>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839297" y="1136691"/>
            <a:ext cx="4135970" cy="3038878"/>
          </a:xfrm>
        </p:spPr>
        <p:txBody>
          <a:bodyPr anchor="t">
            <a:normAutofit/>
          </a:bodyPr>
          <a:lstStyle>
            <a:lvl1pPr>
              <a:defRPr sz="4400"/>
            </a:lvl1pPr>
          </a:lstStyle>
          <a:p>
            <a:r>
              <a:rPr lang="en"/>
              <a:t>Click to edit Master title style</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842093" y="5282217"/>
            <a:ext cx="4136599" cy="947146"/>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
              <a:t>Click to edit Master text styles</a:t>
            </a:r>
          </a:p>
        </p:txBody>
      </p:sp>
      <p:sp>
        <p:nvSpPr>
          <p:cNvPr id="5" name="Footer Placeholder 4">
            <a:extLst>
              <a:ext uri="{FF2B5EF4-FFF2-40B4-BE49-F238E27FC236}">
                <a16:creationId xmlns:a16="http://schemas.microsoft.com/office/drawing/2014/main" id="{CEC3F3D2-CADD-A94F-6739-CCCDA6C6FA8C}"/>
              </a:ext>
            </a:extLst>
          </p:cNvPr>
          <p:cNvSpPr>
            <a:spLocks noGrp="1"/>
          </p:cNvSpPr>
          <p:nvPr>
            <p:ph type="ftr" sz="quarter" idx="11"/>
          </p:nvPr>
        </p:nvSpPr>
        <p:spPr>
          <a:xfrm>
            <a:off x="402336" y="6426091"/>
            <a:ext cx="3877552" cy="365125"/>
          </a:xfrm>
        </p:spPr>
        <p:txBody>
          <a:bodyPr/>
          <a:lstStyle>
            <a:lvl1pPr>
              <a:defRPr>
                <a:solidFill>
                  <a:schemeClr val="bg1">
                    <a:alpha val="60000"/>
                  </a:schemeClr>
                </a:solidFill>
                <a:effectLst>
                  <a:outerShdw blurRad="38100" dist="38100" dir="2700000" algn="tl">
                    <a:srgbClr val="000000">
                      <a:alpha val="43137"/>
                    </a:srgbClr>
                  </a:outerShdw>
                </a:effectLst>
              </a:defRPr>
            </a:lvl1pPr>
          </a:lstStyle>
          <a:p>
            <a:r>
              <a:rPr lang="en"/>
              <a:t>Sample Footer Text</a:t>
            </a:r>
          </a:p>
        </p:txBody>
      </p:sp>
      <p:sp>
        <p:nvSpPr>
          <p:cNvPr id="4" name="Date Placeholder 3">
            <a:extLst>
              <a:ext uri="{FF2B5EF4-FFF2-40B4-BE49-F238E27FC236}">
                <a16:creationId xmlns:a16="http://schemas.microsoft.com/office/drawing/2014/main" id="{40CC541E-3AF5-9564-CE04-E4B86459DBE0}"/>
              </a:ext>
            </a:extLst>
          </p:cNvPr>
          <p:cNvSpPr>
            <a:spLocks noGrp="1"/>
          </p:cNvSpPr>
          <p:nvPr>
            <p:ph type="dt" sz="half" idx="10"/>
          </p:nvPr>
        </p:nvSpPr>
        <p:spPr/>
        <p:txBody>
          <a:bodyPr/>
          <a:lstStyle>
            <a:lvl1pPr>
              <a:defRPr>
                <a:solidFill>
                  <a:schemeClr val="bg1">
                    <a:alpha val="60000"/>
                  </a:schemeClr>
                </a:solidFill>
                <a:effectLst>
                  <a:outerShdw blurRad="38100" dist="38100" dir="2700000" algn="tl">
                    <a:srgbClr val="000000">
                      <a:alpha val="43137"/>
                    </a:srgbClr>
                  </a:outerShdw>
                </a:effectLst>
              </a:defRPr>
            </a:lvl1pPr>
          </a:lstStyle>
          <a:p>
            <a:fld id="{AAD51419-3F0D-4A1E-BC8B-A018756B4625}" type="datetime1">
              <a:rPr lang="en-US" smtClean="0"/>
              <a:t>9/22/2025</a:t>
            </a:fld>
            <a:endParaRPr lang="en-US"/>
          </a:p>
        </p:txBody>
      </p:sp>
      <p:sp>
        <p:nvSpPr>
          <p:cNvPr id="6" name="Slide Number Placeholder 5">
            <a:extLst>
              <a:ext uri="{FF2B5EF4-FFF2-40B4-BE49-F238E27FC236}">
                <a16:creationId xmlns:a16="http://schemas.microsoft.com/office/drawing/2014/main" id="{C3C772A7-7F28-0EB0-D243-BCC6917DADA2}"/>
              </a:ext>
            </a:extLst>
          </p:cNvPr>
          <p:cNvSpPr>
            <a:spLocks noGrp="1"/>
          </p:cNvSpPr>
          <p:nvPr>
            <p:ph type="sldNum" sz="quarter" idx="12"/>
          </p:nvPr>
        </p:nvSpPr>
        <p:spPr/>
        <p:txBody>
          <a:bodyPr/>
          <a:lstStyle>
            <a:lvl1pPr>
              <a:defRPr>
                <a:solidFill>
                  <a:schemeClr val="bg1">
                    <a:alpha val="60000"/>
                  </a:schemeClr>
                </a:solidFill>
                <a:effectLst>
                  <a:outerShdw blurRad="38100" dist="38100" dir="2700000" algn="tl">
                    <a:srgbClr val="000000">
                      <a:alpha val="43137"/>
                    </a:srgbClr>
                  </a:outerShdw>
                </a:effectLst>
              </a:defRPr>
            </a:lvl1p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A280C4FA-D5DF-A52F-5EBC-E1A231F643A5}"/>
              </a:ext>
            </a:extLst>
          </p:cNvPr>
          <p:cNvCxnSpPr>
            <a:cxnSpLocks/>
          </p:cNvCxnSpPr>
          <p:nvPr/>
        </p:nvCxnSpPr>
        <p:spPr>
          <a:xfrm>
            <a:off x="944438" y="5162641"/>
            <a:ext cx="403082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2BEF2C1-7030-5074-0586-5EBAF7D59A33}"/>
              </a:ext>
            </a:extLst>
          </p:cNvPr>
          <p:cNvCxnSpPr>
            <a:cxnSpLocks/>
          </p:cNvCxnSpPr>
          <p:nvPr/>
        </p:nvCxnSpPr>
        <p:spPr>
          <a:xfrm>
            <a:off x="944438" y="904533"/>
            <a:ext cx="4036971" cy="0"/>
          </a:xfrm>
          <a:prstGeom prst="line">
            <a:avLst/>
          </a:prstGeom>
          <a:ln w="444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751720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ntent with Picture 1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22399" y="4829695"/>
            <a:ext cx="4289051" cy="1413164"/>
          </a:xfrm>
        </p:spPr>
        <p:txBody>
          <a:bodyPr/>
          <a:lstStyle/>
          <a:p>
            <a:r>
              <a:rPr lang="en"/>
              <a:t>Click to edit Master title style</a:t>
            </a:r>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533400"/>
            <a:ext cx="11125200" cy="4013885"/>
          </a:xfrm>
          <a:blipFill>
            <a:blip r:embed="rId2">
              <a:alphaModFix amt="70000"/>
            </a:blip>
            <a:stretch>
              <a:fillRect/>
            </a:stretch>
          </a:blipFill>
          <a:effectLst>
            <a:outerShdw blurRad="177800" dir="14400000" sx="98000" sy="98000" algn="r" rotWithShape="0">
              <a:prstClr val="black">
                <a:alpha val="10000"/>
              </a:prstClr>
            </a:outerShdw>
          </a:effectLst>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4289051" cy="365125"/>
          </a:xfrm>
        </p:spPr>
        <p:txBody>
          <a:bodyPr/>
          <a:lstStyle/>
          <a:p>
            <a:r>
              <a:rPr lang="en"/>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5103779" y="4829695"/>
            <a:ext cx="6554822" cy="152954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F1B6FEA0-B839-4598-B2DD-445068A8396C}"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115138007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ntent with Picture 1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3910560"/>
            <a:ext cx="3472256" cy="2017604"/>
          </a:xfrm>
        </p:spPr>
        <p:txBody>
          <a:bodyPr/>
          <a:lstStyle/>
          <a:p>
            <a:r>
              <a:rPr lang="en"/>
              <a:t>Click to edit Master title style</a:t>
            </a:r>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399" y="533400"/>
            <a:ext cx="11125201" cy="3109082"/>
          </a:xfrm>
          <a:blipFill>
            <a:blip r:embed="rId2">
              <a:alphaModFix amt="70000"/>
            </a:blip>
            <a:stretch>
              <a:fillRect/>
            </a:stretch>
          </a:blipFill>
          <a:effectLst>
            <a:outerShdw blurRad="177800" dir="14400000" sx="98000" sy="98000" algn="r" rotWithShape="0">
              <a:prstClr val="black">
                <a:alpha val="10000"/>
              </a:prstClr>
            </a:outerShdw>
          </a:effectLst>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0" y="3912655"/>
            <a:ext cx="7239000" cy="240739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BF024032-45C2-4C36-A7D1-3A3BD65AF0CF}"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130188743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 with Picture 1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099" y="700185"/>
            <a:ext cx="3473587" cy="1815364"/>
          </a:xfrm>
        </p:spPr>
        <p:txBody>
          <a:bodyPr/>
          <a:lstStyle/>
          <a:p>
            <a:r>
              <a:rPr lang="en"/>
              <a:t>Click to edit Master title style</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419601" y="702280"/>
            <a:ext cx="7239000" cy="22409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3205927"/>
            <a:ext cx="11125200" cy="3118670"/>
          </a:xfrm>
          <a:blipFill>
            <a:blip r:embed="rId2">
              <a:alphaModFix amt="70000"/>
            </a:blip>
            <a:stretch>
              <a:fillRect/>
            </a:stretch>
          </a:blipFill>
          <a:effectLst>
            <a:outerShdw blurRad="177800" dir="14400000" sx="97000" sy="97000" algn="r" rotWithShape="0">
              <a:prstClr val="black">
                <a:alpha val="10000"/>
              </a:prstClr>
            </a:outerShdw>
          </a:effectLst>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70D67178-055F-49DC-969F-AB374B7A5758}"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A9BF7A8-7F92-8C69-89EE-92496D80C1C2}"/>
              </a:ext>
            </a:extLst>
          </p:cNvPr>
          <p:cNvCxnSpPr>
            <a:cxnSpLocks/>
          </p:cNvCxnSpPr>
          <p:nvPr/>
        </p:nvCxnSpPr>
        <p:spPr>
          <a:xfrm>
            <a:off x="533400" y="5334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544494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 with Picture 1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365760"/>
            <a:ext cx="11243982" cy="914400"/>
          </a:xfrm>
        </p:spPr>
        <p:txBody>
          <a:bodyPr anchor="b"/>
          <a:lstStyle/>
          <a:p>
            <a:r>
              <a:rPr lang="en"/>
              <a:t>Click to edit Master title style</a:t>
            </a:r>
          </a:p>
        </p:txBody>
      </p:sp>
      <p:sp>
        <p:nvSpPr>
          <p:cNvPr id="10" name="Picture Placeholder 8">
            <a:extLst>
              <a:ext uri="{FF2B5EF4-FFF2-40B4-BE49-F238E27FC236}">
                <a16:creationId xmlns:a16="http://schemas.microsoft.com/office/drawing/2014/main" id="{29A161C3-930A-50CE-D3B8-C1429E6F2422}"/>
              </a:ext>
            </a:extLst>
          </p:cNvPr>
          <p:cNvSpPr>
            <a:spLocks noGrp="1"/>
          </p:cNvSpPr>
          <p:nvPr>
            <p:ph type="pic" sz="quarter" idx="13" hasCustomPrompt="1"/>
          </p:nvPr>
        </p:nvSpPr>
        <p:spPr>
          <a:xfrm>
            <a:off x="530352" y="1720219"/>
            <a:ext cx="6022848" cy="4604382"/>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7101260" y="1623629"/>
            <a:ext cx="4557340" cy="4706251"/>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9" name="Footer Placeholder 8">
            <a:extLst>
              <a:ext uri="{FF2B5EF4-FFF2-40B4-BE49-F238E27FC236}">
                <a16:creationId xmlns:a16="http://schemas.microsoft.com/office/drawing/2014/main" id="{8BAA5E08-9FB8-6BC2-0794-A92E1336B939}"/>
              </a:ext>
            </a:extLst>
          </p:cNvPr>
          <p:cNvSpPr>
            <a:spLocks noGrp="1"/>
          </p:cNvSpPr>
          <p:nvPr>
            <p:ph type="ftr" sz="quarter" idx="15"/>
          </p:nvPr>
        </p:nvSpPr>
        <p:spPr/>
        <p:txBody>
          <a:bodyPr/>
          <a:lstStyle/>
          <a:p>
            <a:r>
              <a:rPr lang="en"/>
              <a:t>Sample Footer Text</a:t>
            </a:r>
          </a:p>
        </p:txBody>
      </p:sp>
      <p:sp>
        <p:nvSpPr>
          <p:cNvPr id="8" name="Date Placeholder 7">
            <a:extLst>
              <a:ext uri="{FF2B5EF4-FFF2-40B4-BE49-F238E27FC236}">
                <a16:creationId xmlns:a16="http://schemas.microsoft.com/office/drawing/2014/main" id="{17819C0A-5C58-B9A1-EDD9-43A971A8DE10}"/>
              </a:ext>
            </a:extLst>
          </p:cNvPr>
          <p:cNvSpPr>
            <a:spLocks noGrp="1"/>
          </p:cNvSpPr>
          <p:nvPr>
            <p:ph type="dt" sz="half" idx="14"/>
          </p:nvPr>
        </p:nvSpPr>
        <p:spPr/>
        <p:txBody>
          <a:bodyPr/>
          <a:lstStyle/>
          <a:p>
            <a:fld id="{85436D6D-18C4-497A-81D8-87B6E0BF7395}" type="datetime1">
              <a:rPr lang="en-US" smtClean="0"/>
              <a:t>9/22/2025</a:t>
            </a:fld>
            <a:endParaRPr lang="en-US"/>
          </a:p>
        </p:txBody>
      </p:sp>
      <p:sp>
        <p:nvSpPr>
          <p:cNvPr id="11" name="Slide Number Placeholder 10">
            <a:extLst>
              <a:ext uri="{FF2B5EF4-FFF2-40B4-BE49-F238E27FC236}">
                <a16:creationId xmlns:a16="http://schemas.microsoft.com/office/drawing/2014/main" id="{EC8A4CD6-C6D7-317B-80FA-CA83089B05F6}"/>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789C51D6-8120-DE83-0A77-B4C479640664}"/>
              </a:ext>
            </a:extLst>
          </p:cNvPr>
          <p:cNvCxnSpPr>
            <a:cxnSpLocks/>
          </p:cNvCxnSpPr>
          <p:nvPr/>
        </p:nvCxnSpPr>
        <p:spPr>
          <a:xfrm>
            <a:off x="530352" y="1353312"/>
            <a:ext cx="11141874"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446930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755" y="691867"/>
            <a:ext cx="4067721" cy="1559555"/>
          </a:xfrm>
        </p:spPr>
        <p:txBody>
          <a:bodyPr/>
          <a:lstStyle/>
          <a:p>
            <a:r>
              <a:rPr lang="en"/>
              <a:t>Click to edit Master title style</a:t>
            </a:r>
          </a:p>
        </p:txBody>
      </p:sp>
      <p:sp>
        <p:nvSpPr>
          <p:cNvPr id="10" name="Picture Placeholder 8">
            <a:extLst>
              <a:ext uri="{FF2B5EF4-FFF2-40B4-BE49-F238E27FC236}">
                <a16:creationId xmlns:a16="http://schemas.microsoft.com/office/drawing/2014/main" id="{21FFBA57-7EFE-2CC4-EE45-5F1F633C1A71}"/>
              </a:ext>
            </a:extLst>
          </p:cNvPr>
          <p:cNvSpPr>
            <a:spLocks noGrp="1"/>
          </p:cNvSpPr>
          <p:nvPr>
            <p:ph type="pic" sz="quarter" idx="13" hasCustomPrompt="1"/>
          </p:nvPr>
        </p:nvSpPr>
        <p:spPr>
          <a:xfrm>
            <a:off x="533400" y="2521819"/>
            <a:ext cx="3886200" cy="3802781"/>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60685" y="694944"/>
            <a:ext cx="6705600" cy="5629656"/>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97D1377-BC65-5D42-5EC9-BECE6F765322}"/>
              </a:ext>
            </a:extLst>
          </p:cNvPr>
          <p:cNvSpPr>
            <a:spLocks noGrp="1"/>
          </p:cNvSpPr>
          <p:nvPr>
            <p:ph type="ftr" sz="quarter" idx="11"/>
          </p:nvPr>
        </p:nvSpPr>
        <p:spPr>
          <a:xfrm>
            <a:off x="434857" y="6426091"/>
            <a:ext cx="3984743" cy="365125"/>
          </a:xfrm>
        </p:spPr>
        <p:txBody>
          <a:bodyPr/>
          <a:lstStyle/>
          <a:p>
            <a:r>
              <a:rPr lang="en"/>
              <a:t>Sample Footer Text</a:t>
            </a:r>
          </a:p>
        </p:txBody>
      </p:sp>
      <p:sp>
        <p:nvSpPr>
          <p:cNvPr id="4" name="Date Placeholder 3">
            <a:extLst>
              <a:ext uri="{FF2B5EF4-FFF2-40B4-BE49-F238E27FC236}">
                <a16:creationId xmlns:a16="http://schemas.microsoft.com/office/drawing/2014/main" id="{0EEF9179-12AA-40A3-63A0-84A6ED06611F}"/>
              </a:ext>
            </a:extLst>
          </p:cNvPr>
          <p:cNvSpPr>
            <a:spLocks noGrp="1"/>
          </p:cNvSpPr>
          <p:nvPr>
            <p:ph type="dt" sz="half" idx="10"/>
          </p:nvPr>
        </p:nvSpPr>
        <p:spPr/>
        <p:txBody>
          <a:bodyPr/>
          <a:lstStyle/>
          <a:p>
            <a:fld id="{51CE585B-D50B-46C7-90D5-F8C248FB96B3}" type="datetime1">
              <a:rPr lang="en-US" smtClean="0"/>
              <a:t>9/22/2025</a:t>
            </a:fld>
            <a:endParaRPr lang="en-US"/>
          </a:p>
        </p:txBody>
      </p:sp>
      <p:sp>
        <p:nvSpPr>
          <p:cNvPr id="6" name="Slide Number Placeholder 5">
            <a:extLst>
              <a:ext uri="{FF2B5EF4-FFF2-40B4-BE49-F238E27FC236}">
                <a16:creationId xmlns:a16="http://schemas.microsoft.com/office/drawing/2014/main" id="{0CCE0E3B-6350-CAAC-2CAB-78999D19CAD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392665285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ontent with Picture 17">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09BB-8293-7DED-F5BF-8F3DA4B5760B}"/>
              </a:ext>
            </a:extLst>
          </p:cNvPr>
          <p:cNvSpPr>
            <a:spLocks noGrp="1"/>
          </p:cNvSpPr>
          <p:nvPr>
            <p:ph type="title"/>
          </p:nvPr>
        </p:nvSpPr>
        <p:spPr>
          <a:xfrm>
            <a:off x="419100" y="4295957"/>
            <a:ext cx="4000501" cy="1889558"/>
          </a:xfrm>
        </p:spPr>
        <p:txBody>
          <a:bodyPr/>
          <a:lstStyle/>
          <a:p>
            <a:r>
              <a:rPr lang="en"/>
              <a:t>Click to edit Master title style</a:t>
            </a:r>
          </a:p>
        </p:txBody>
      </p:sp>
      <p:sp>
        <p:nvSpPr>
          <p:cNvPr id="10" name="Picture Placeholder 8">
            <a:extLst>
              <a:ext uri="{FF2B5EF4-FFF2-40B4-BE49-F238E27FC236}">
                <a16:creationId xmlns:a16="http://schemas.microsoft.com/office/drawing/2014/main" id="{C4C6F3D6-B9C8-D66A-B29A-CE5D5FBDE500}"/>
              </a:ext>
            </a:extLst>
          </p:cNvPr>
          <p:cNvSpPr>
            <a:spLocks noGrp="1"/>
          </p:cNvSpPr>
          <p:nvPr>
            <p:ph type="pic" sz="quarter" idx="13" hasCustomPrompt="1"/>
          </p:nvPr>
        </p:nvSpPr>
        <p:spPr>
          <a:xfrm>
            <a:off x="533400" y="531891"/>
            <a:ext cx="3886202" cy="3603594"/>
          </a:xfrm>
          <a:blipFill>
            <a:blip r:embed="rId2">
              <a:alphaModFix amt="70000"/>
            </a:blip>
            <a:stretch>
              <a:fillRect/>
            </a:stretch>
          </a:blipFill>
          <a:effectLst>
            <a:outerShdw blurRad="190500" dir="14400000" algn="r" rotWithShape="0">
              <a:prstClr val="black">
                <a:alpha val="10000"/>
              </a:prstClr>
            </a:outerShdw>
          </a:effectLst>
        </p:spPr>
        <p:txBody>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1D0AB536-3625-6C4C-BCE1-4533963FDEC5}"/>
              </a:ext>
            </a:extLst>
          </p:cNvPr>
          <p:cNvSpPr>
            <a:spLocks noGrp="1"/>
          </p:cNvSpPr>
          <p:nvPr>
            <p:ph idx="1"/>
          </p:nvPr>
        </p:nvSpPr>
        <p:spPr>
          <a:xfrm>
            <a:off x="4953001" y="694944"/>
            <a:ext cx="6705599" cy="5506798"/>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11" name="Footer Placeholder 10">
            <a:extLst>
              <a:ext uri="{FF2B5EF4-FFF2-40B4-BE49-F238E27FC236}">
                <a16:creationId xmlns:a16="http://schemas.microsoft.com/office/drawing/2014/main" id="{2354F31B-6E0C-9ACF-A3B4-2BE5DD2D21D0}"/>
              </a:ext>
            </a:extLst>
          </p:cNvPr>
          <p:cNvSpPr>
            <a:spLocks noGrp="1"/>
          </p:cNvSpPr>
          <p:nvPr>
            <p:ph type="ftr" sz="quarter" idx="15"/>
          </p:nvPr>
        </p:nvSpPr>
        <p:spPr/>
        <p:txBody>
          <a:bodyPr/>
          <a:lstStyle/>
          <a:p>
            <a:r>
              <a:rPr lang="en"/>
              <a:t>Sample Footer Text</a:t>
            </a:r>
          </a:p>
        </p:txBody>
      </p:sp>
      <p:sp>
        <p:nvSpPr>
          <p:cNvPr id="9" name="Date Placeholder 8">
            <a:extLst>
              <a:ext uri="{FF2B5EF4-FFF2-40B4-BE49-F238E27FC236}">
                <a16:creationId xmlns:a16="http://schemas.microsoft.com/office/drawing/2014/main" id="{1D4992A1-A620-24C8-73C6-0C53DD6F3868}"/>
              </a:ext>
            </a:extLst>
          </p:cNvPr>
          <p:cNvSpPr>
            <a:spLocks noGrp="1"/>
          </p:cNvSpPr>
          <p:nvPr>
            <p:ph type="dt" sz="half" idx="14"/>
          </p:nvPr>
        </p:nvSpPr>
        <p:spPr/>
        <p:txBody>
          <a:bodyPr/>
          <a:lstStyle/>
          <a:p>
            <a:fld id="{BFA9687D-6191-4AD9-82A2-1B737232915B}" type="datetime1">
              <a:rPr lang="en-US" smtClean="0"/>
              <a:t>9/22/2025</a:t>
            </a:fld>
            <a:endParaRPr lang="en-US"/>
          </a:p>
        </p:txBody>
      </p:sp>
      <p:sp>
        <p:nvSpPr>
          <p:cNvPr id="12" name="Slide Number Placeholder 11">
            <a:extLst>
              <a:ext uri="{FF2B5EF4-FFF2-40B4-BE49-F238E27FC236}">
                <a16:creationId xmlns:a16="http://schemas.microsoft.com/office/drawing/2014/main" id="{F2384E85-ACDE-270D-7478-1B88F47F14A5}"/>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A04AB0D3-0312-25C6-7159-3EBA07E82C60}"/>
              </a:ext>
            </a:extLst>
          </p:cNvPr>
          <p:cNvCxnSpPr>
            <a:cxnSpLocks/>
          </p:cNvCxnSpPr>
          <p:nvPr/>
        </p:nvCxnSpPr>
        <p:spPr>
          <a:xfrm>
            <a:off x="4953001" y="531891"/>
            <a:ext cx="6705599"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04E4891-5C32-2FDE-C242-EDBA3B5D1AC4}"/>
              </a:ext>
            </a:extLst>
          </p:cNvPr>
          <p:cNvCxnSpPr>
            <a:cxnSpLocks/>
          </p:cNvCxnSpPr>
          <p:nvPr/>
        </p:nvCxnSpPr>
        <p:spPr>
          <a:xfrm>
            <a:off x="533399" y="6324600"/>
            <a:ext cx="1112520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437158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Number Lar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12889" y="5074607"/>
            <a:ext cx="11166223" cy="1068234"/>
          </a:xfrm>
        </p:spPr>
        <p:txBody>
          <a:bodyPr anchor="ctr">
            <a:normAutofit/>
          </a:bodyPr>
          <a:lstStyle>
            <a:lvl1pPr algn="ctr">
              <a:defRPr sz="2800">
                <a:solidFill>
                  <a:schemeClr val="tx1"/>
                </a:solidFill>
                <a:latin typeface="+mj-lt"/>
              </a:defRPr>
            </a:lvl1pPr>
          </a:lstStyle>
          <a:p>
            <a:r>
              <a:rPr lang="en"/>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516419" y="495833"/>
            <a:ext cx="11159163" cy="4245996"/>
          </a:xfrm>
        </p:spPr>
        <p:txBody>
          <a:bodyPr anchor="ctr">
            <a:normAutofit/>
          </a:bodyPr>
          <a:lstStyle>
            <a:lvl1pPr marL="0" indent="0" algn="ctr">
              <a:lnSpc>
                <a:spcPct val="90000"/>
              </a:lnSpc>
              <a:buNone/>
              <a:defRPr sz="32000" cap="none" baseline="0">
                <a:solidFill>
                  <a:schemeClr val="accent1"/>
                </a:solidFill>
                <a:latin typeface="+mj-lt"/>
              </a:defRPr>
            </a:lvl1pPr>
            <a:lvl2pPr marL="228600" indent="0" algn="ctr">
              <a:lnSpc>
                <a:spcPct val="110000"/>
              </a:lnSpc>
              <a:buNone/>
              <a:defRPr sz="2400" cap="none" baseline="0">
                <a:solidFill>
                  <a:schemeClr val="tx1"/>
                </a:solidFill>
                <a:latin typeface="+mj-lt"/>
              </a:defRPr>
            </a:lvl2pPr>
            <a:lvl3pPr marL="457200" indent="0" algn="ctr">
              <a:lnSpc>
                <a:spcPct val="110000"/>
              </a:lnSpc>
              <a:buNone/>
              <a:defRPr sz="2000" cap="none" baseline="0">
                <a:solidFill>
                  <a:schemeClr val="tx1"/>
                </a:solidFill>
                <a:latin typeface="+mj-lt"/>
              </a:defRPr>
            </a:lvl3pPr>
            <a:lvl4pPr marL="685800" indent="0" algn="ctr">
              <a:lnSpc>
                <a:spcPct val="110000"/>
              </a:lnSpc>
              <a:buNone/>
              <a:defRPr sz="1800" cap="none" baseline="0">
                <a:solidFill>
                  <a:schemeClr val="tx1"/>
                </a:solidFill>
                <a:latin typeface="+mj-lt"/>
              </a:defRPr>
            </a:lvl4pPr>
            <a:lvl5pPr marL="914400" indent="0" algn="ctr">
              <a:lnSpc>
                <a:spcPct val="110000"/>
              </a:lnSpc>
              <a:buNone/>
              <a:defRPr sz="1600" cap="none" baseline="0">
                <a:solidFill>
                  <a:schemeClr val="tx1"/>
                </a:solidFill>
                <a:latin typeface="+mj-lt"/>
              </a:defRPr>
            </a:lvl5pPr>
          </a:lstStyle>
          <a:p>
            <a:pPr lvl="0"/>
            <a:r>
              <a:rPr lang="en"/>
              <a:t>##%</a:t>
            </a:r>
          </a:p>
        </p:txBody>
      </p:sp>
      <p:sp>
        <p:nvSpPr>
          <p:cNvPr id="13" name="Footer Placeholder 12">
            <a:extLst>
              <a:ext uri="{FF2B5EF4-FFF2-40B4-BE49-F238E27FC236}">
                <a16:creationId xmlns:a16="http://schemas.microsoft.com/office/drawing/2014/main" id="{FADD3D14-222C-BA8A-E4C0-8637820CBAB1}"/>
              </a:ext>
            </a:extLst>
          </p:cNvPr>
          <p:cNvSpPr>
            <a:spLocks noGrp="1"/>
          </p:cNvSpPr>
          <p:nvPr>
            <p:ph type="ftr" sz="quarter" idx="15"/>
          </p:nvPr>
        </p:nvSpPr>
        <p:spPr/>
        <p:txBody>
          <a:bodyPr/>
          <a:lstStyle/>
          <a:p>
            <a:r>
              <a:rPr lang="en"/>
              <a:t>Sample Footer Text</a:t>
            </a:r>
          </a:p>
        </p:txBody>
      </p:sp>
      <p:sp>
        <p:nvSpPr>
          <p:cNvPr id="12" name="Date Placeholder 11">
            <a:extLst>
              <a:ext uri="{FF2B5EF4-FFF2-40B4-BE49-F238E27FC236}">
                <a16:creationId xmlns:a16="http://schemas.microsoft.com/office/drawing/2014/main" id="{7FEF00E3-D3E5-F5AF-F035-66A1547A0630}"/>
              </a:ext>
            </a:extLst>
          </p:cNvPr>
          <p:cNvSpPr>
            <a:spLocks noGrp="1"/>
          </p:cNvSpPr>
          <p:nvPr>
            <p:ph type="dt" sz="half" idx="14"/>
          </p:nvPr>
        </p:nvSpPr>
        <p:spPr/>
        <p:txBody>
          <a:bodyPr/>
          <a:lstStyle/>
          <a:p>
            <a:fld id="{5F2E741A-92DD-45DF-8212-2D8EB227508B}" type="datetime1">
              <a:rPr lang="en-US" smtClean="0"/>
              <a:t>9/22/2025</a:t>
            </a:fld>
            <a:endParaRPr lang="en-US"/>
          </a:p>
        </p:txBody>
      </p:sp>
      <p:sp>
        <p:nvSpPr>
          <p:cNvPr id="14" name="Slide Number Placeholder 13">
            <a:extLst>
              <a:ext uri="{FF2B5EF4-FFF2-40B4-BE49-F238E27FC236}">
                <a16:creationId xmlns:a16="http://schemas.microsoft.com/office/drawing/2014/main" id="{37222D35-3F63-3753-6F10-57879AFE3C59}"/>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96998540-FFAB-625C-C2E6-DC04B074A2C4}"/>
              </a:ext>
            </a:extLst>
          </p:cNvPr>
          <p:cNvCxnSpPr>
            <a:cxnSpLocks/>
          </p:cNvCxnSpPr>
          <p:nvPr/>
        </p:nvCxnSpPr>
        <p:spPr>
          <a:xfrm>
            <a:off x="530352" y="4839664"/>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E9B0A1-4C47-68AF-0383-4819E2242D4E}"/>
              </a:ext>
            </a:extLst>
          </p:cNvPr>
          <p:cNvCxnSpPr>
            <a:cxnSpLocks/>
          </p:cNvCxnSpPr>
          <p:nvPr/>
        </p:nvCxnSpPr>
        <p:spPr>
          <a:xfrm>
            <a:off x="530352"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0578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Number Large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12889" y="5074607"/>
            <a:ext cx="11166223" cy="1068234"/>
          </a:xfrm>
        </p:spPr>
        <p:txBody>
          <a:bodyPr anchor="ctr">
            <a:normAutofit/>
          </a:bodyPr>
          <a:lstStyle>
            <a:lvl1pPr algn="ctr">
              <a:defRPr sz="2800">
                <a:solidFill>
                  <a:schemeClr val="tx1"/>
                </a:solidFill>
                <a:latin typeface="+mj-lt"/>
              </a:defRPr>
            </a:lvl1pPr>
          </a:lstStyle>
          <a:p>
            <a:r>
              <a:rPr lang="en"/>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516419" y="684675"/>
            <a:ext cx="11159163" cy="4229674"/>
          </a:xfrm>
        </p:spPr>
        <p:txBody>
          <a:bodyPr anchor="ctr">
            <a:normAutofit/>
          </a:bodyPr>
          <a:lstStyle>
            <a:lvl1pPr marL="0" indent="0" algn="ctr">
              <a:lnSpc>
                <a:spcPct val="90000"/>
              </a:lnSpc>
              <a:buNone/>
              <a:defRPr sz="32000" cap="none" baseline="0">
                <a:solidFill>
                  <a:schemeClr val="tx1"/>
                </a:solidFill>
                <a:latin typeface="+mj-lt"/>
              </a:defRPr>
            </a:lvl1pPr>
            <a:lvl2pPr marL="228600" indent="0" algn="ctr">
              <a:lnSpc>
                <a:spcPct val="110000"/>
              </a:lnSpc>
              <a:buNone/>
              <a:defRPr sz="2400" cap="none" baseline="0">
                <a:solidFill>
                  <a:schemeClr val="tx1"/>
                </a:solidFill>
                <a:latin typeface="+mj-lt"/>
              </a:defRPr>
            </a:lvl2pPr>
            <a:lvl3pPr marL="457200" indent="0" algn="ctr">
              <a:lnSpc>
                <a:spcPct val="110000"/>
              </a:lnSpc>
              <a:buNone/>
              <a:defRPr sz="2000" cap="none" baseline="0">
                <a:solidFill>
                  <a:schemeClr val="tx1"/>
                </a:solidFill>
                <a:latin typeface="+mj-lt"/>
              </a:defRPr>
            </a:lvl3pPr>
            <a:lvl4pPr marL="685800" indent="0" algn="ctr">
              <a:lnSpc>
                <a:spcPct val="110000"/>
              </a:lnSpc>
              <a:buNone/>
              <a:defRPr sz="1800" cap="none" baseline="0">
                <a:solidFill>
                  <a:schemeClr val="tx1"/>
                </a:solidFill>
                <a:latin typeface="+mj-lt"/>
              </a:defRPr>
            </a:lvl4pPr>
            <a:lvl5pPr marL="914400" indent="0" algn="ctr">
              <a:lnSpc>
                <a:spcPct val="110000"/>
              </a:lnSpc>
              <a:buNone/>
              <a:defRPr sz="1600" cap="none" baseline="0">
                <a:solidFill>
                  <a:schemeClr val="tx1"/>
                </a:solidFill>
                <a:latin typeface="+mj-lt"/>
              </a:defRPr>
            </a:lvl5pPr>
          </a:lstStyle>
          <a:p>
            <a:pPr lvl="0"/>
            <a:r>
              <a:rPr lang="en"/>
              <a:t>##%</a:t>
            </a:r>
          </a:p>
        </p:txBody>
      </p:sp>
      <p:sp>
        <p:nvSpPr>
          <p:cNvPr id="10" name="Footer Placeholder 9">
            <a:extLst>
              <a:ext uri="{FF2B5EF4-FFF2-40B4-BE49-F238E27FC236}">
                <a16:creationId xmlns:a16="http://schemas.microsoft.com/office/drawing/2014/main" id="{897B8847-6473-457E-E96C-6389E70595B5}"/>
              </a:ext>
            </a:extLst>
          </p:cNvPr>
          <p:cNvSpPr>
            <a:spLocks noGrp="1"/>
          </p:cNvSpPr>
          <p:nvPr>
            <p:ph type="ftr" sz="quarter" idx="15"/>
          </p:nvPr>
        </p:nvSpPr>
        <p:spPr/>
        <p:txBody>
          <a:bodyPr/>
          <a:lstStyle>
            <a:lvl1pPr>
              <a:defRPr>
                <a:solidFill>
                  <a:schemeClr val="tx1"/>
                </a:solidFill>
              </a:defRPr>
            </a:lvl1pPr>
          </a:lstStyle>
          <a:p>
            <a:r>
              <a:rPr lang="en"/>
              <a:t>Sample Footer Text</a:t>
            </a:r>
          </a:p>
        </p:txBody>
      </p:sp>
      <p:sp>
        <p:nvSpPr>
          <p:cNvPr id="9" name="Date Placeholder 8">
            <a:extLst>
              <a:ext uri="{FF2B5EF4-FFF2-40B4-BE49-F238E27FC236}">
                <a16:creationId xmlns:a16="http://schemas.microsoft.com/office/drawing/2014/main" id="{397385FA-3FF0-FCCA-55E3-8E053BA2CA47}"/>
              </a:ext>
            </a:extLst>
          </p:cNvPr>
          <p:cNvSpPr>
            <a:spLocks noGrp="1"/>
          </p:cNvSpPr>
          <p:nvPr>
            <p:ph type="dt" sz="half" idx="14"/>
          </p:nvPr>
        </p:nvSpPr>
        <p:spPr/>
        <p:txBody>
          <a:bodyPr/>
          <a:lstStyle>
            <a:lvl1pPr>
              <a:defRPr>
                <a:solidFill>
                  <a:schemeClr val="tx1"/>
                </a:solidFill>
              </a:defRPr>
            </a:lvl1pPr>
          </a:lstStyle>
          <a:p>
            <a:fld id="{613F8E84-C221-42E2-A88F-FC6CBC7F05E7}" type="datetime1">
              <a:rPr lang="en-US" smtClean="0"/>
              <a:t>9/22/2025</a:t>
            </a:fld>
            <a:endParaRPr lang="en-US"/>
          </a:p>
        </p:txBody>
      </p:sp>
      <p:sp>
        <p:nvSpPr>
          <p:cNvPr id="11" name="Slide Number Placeholder 10">
            <a:extLst>
              <a:ext uri="{FF2B5EF4-FFF2-40B4-BE49-F238E27FC236}">
                <a16:creationId xmlns:a16="http://schemas.microsoft.com/office/drawing/2014/main" id="{E72B5E7B-6D54-E7B9-4307-C655E0BCABB3}"/>
              </a:ext>
            </a:extLst>
          </p:cNvPr>
          <p:cNvSpPr>
            <a:spLocks noGrp="1"/>
          </p:cNvSpPr>
          <p:nvPr>
            <p:ph type="sldNum" sz="quarter" idx="16"/>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96998540-FFAB-625C-C2E6-DC04B074A2C4}"/>
              </a:ext>
            </a:extLst>
          </p:cNvPr>
          <p:cNvCxnSpPr>
            <a:cxnSpLocks/>
          </p:cNvCxnSpPr>
          <p:nvPr/>
        </p:nvCxnSpPr>
        <p:spPr>
          <a:xfrm>
            <a:off x="530352" y="4839664"/>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FE9B0A1-4C47-68AF-0383-4819E2242D4E}"/>
              </a:ext>
            </a:extLst>
          </p:cNvPr>
          <p:cNvCxnSpPr>
            <a:cxnSpLocks/>
          </p:cNvCxnSpPr>
          <p:nvPr/>
        </p:nvCxnSpPr>
        <p:spPr>
          <a:xfrm>
            <a:off x="530352" y="6328597"/>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099014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371577" y="1673353"/>
            <a:ext cx="3287023" cy="3510898"/>
          </a:xfrm>
        </p:spPr>
        <p:txBody>
          <a:bodyPr vert="horz" lIns="91440" tIns="45720" rIns="91440" bIns="45720" rtlCol="0" anchor="ctr">
            <a:normAutofit/>
          </a:bodyPr>
          <a:lstStyle>
            <a:lvl1pPr>
              <a:lnSpc>
                <a:spcPct val="110000"/>
              </a:lnSpc>
              <a:defRPr lang="en-US" sz="2800" cap="none" baseline="0" dirty="0">
                <a:latin typeface="+mn-lt"/>
              </a:defRPr>
            </a:lvl1pPr>
          </a:lstStyle>
          <a:p>
            <a:pPr lvl="0"/>
            <a:r>
              <a:rPr lang="en"/>
              <a:t>Click to edit text</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365759" y="1328272"/>
            <a:ext cx="7445950" cy="4169651"/>
          </a:xfrm>
        </p:spPr>
        <p:txBody>
          <a:bodyPr anchor="ctr">
            <a:normAutofit/>
          </a:bodyPr>
          <a:lstStyle>
            <a:lvl1pPr marL="0" indent="0" algn="ctr">
              <a:lnSpc>
                <a:spcPct val="110000"/>
              </a:lnSpc>
              <a:buNone/>
              <a:defRPr sz="23700" cap="none" baseline="0">
                <a:solidFill>
                  <a:schemeClr val="accent1"/>
                </a:solidFill>
                <a:latin typeface="+mj-lt"/>
              </a:defRPr>
            </a:lvl1pPr>
            <a:lvl2pPr marL="228600" indent="0" algn="l">
              <a:lnSpc>
                <a:spcPct val="110000"/>
              </a:lnSpc>
              <a:buNone/>
              <a:defRPr sz="2400" cap="none" baseline="0">
                <a:solidFill>
                  <a:schemeClr val="bg1"/>
                </a:solidFill>
              </a:defRPr>
            </a:lvl2pPr>
            <a:lvl3pPr marL="457200" indent="0" algn="l">
              <a:lnSpc>
                <a:spcPct val="110000"/>
              </a:lnSpc>
              <a:buNone/>
              <a:defRPr sz="2000" cap="none" baseline="0">
                <a:solidFill>
                  <a:schemeClr val="bg1"/>
                </a:solidFill>
              </a:defRPr>
            </a:lvl3pPr>
            <a:lvl4pPr marL="685800" indent="0" algn="l">
              <a:lnSpc>
                <a:spcPct val="110000"/>
              </a:lnSpc>
              <a:buNone/>
              <a:defRPr sz="1800" cap="none" baseline="0">
                <a:solidFill>
                  <a:schemeClr val="bg1"/>
                </a:solidFill>
              </a:defRPr>
            </a:lvl4pPr>
            <a:lvl5pPr marL="914400" indent="0" algn="l">
              <a:lnSpc>
                <a:spcPct val="110000"/>
              </a:lnSpc>
              <a:buNone/>
              <a:defRPr sz="1600" cap="none" baseline="0">
                <a:solidFill>
                  <a:schemeClr val="bg1"/>
                </a:solidFill>
              </a:defRPr>
            </a:lvl5pPr>
          </a:lstStyle>
          <a:p>
            <a:pPr lvl="0"/>
            <a:r>
              <a:rPr lang="en"/>
              <a:t>##%</a:t>
            </a:r>
          </a:p>
        </p:txBody>
      </p:sp>
      <p:sp>
        <p:nvSpPr>
          <p:cNvPr id="11" name="Footer Placeholder 10">
            <a:extLst>
              <a:ext uri="{FF2B5EF4-FFF2-40B4-BE49-F238E27FC236}">
                <a16:creationId xmlns:a16="http://schemas.microsoft.com/office/drawing/2014/main" id="{446459C9-E9DA-926C-F0C0-5EEDE6960776}"/>
              </a:ext>
            </a:extLst>
          </p:cNvPr>
          <p:cNvSpPr>
            <a:spLocks noGrp="1"/>
          </p:cNvSpPr>
          <p:nvPr>
            <p:ph type="ftr" sz="quarter" idx="15"/>
          </p:nvPr>
        </p:nvSpPr>
        <p:spPr/>
        <p:txBody>
          <a:bodyPr/>
          <a:lstStyle/>
          <a:p>
            <a:r>
              <a:rPr lang="en"/>
              <a:t>Sample Footer Text</a:t>
            </a:r>
          </a:p>
        </p:txBody>
      </p:sp>
      <p:sp>
        <p:nvSpPr>
          <p:cNvPr id="8" name="Date Placeholder 7">
            <a:extLst>
              <a:ext uri="{FF2B5EF4-FFF2-40B4-BE49-F238E27FC236}">
                <a16:creationId xmlns:a16="http://schemas.microsoft.com/office/drawing/2014/main" id="{C1D02E87-8057-8AC7-6F57-2066BA1BC9B7}"/>
              </a:ext>
            </a:extLst>
          </p:cNvPr>
          <p:cNvSpPr>
            <a:spLocks noGrp="1"/>
          </p:cNvSpPr>
          <p:nvPr>
            <p:ph type="dt" sz="half" idx="14"/>
          </p:nvPr>
        </p:nvSpPr>
        <p:spPr/>
        <p:txBody>
          <a:bodyPr/>
          <a:lstStyle/>
          <a:p>
            <a:fld id="{34DFD6AF-0F92-4F71-9576-F6847C4CFE31}" type="datetime1">
              <a:rPr lang="en-US" smtClean="0"/>
              <a:t>9/22/2025</a:t>
            </a:fld>
            <a:endParaRPr lang="en-US"/>
          </a:p>
        </p:txBody>
      </p:sp>
      <p:sp>
        <p:nvSpPr>
          <p:cNvPr id="12" name="Slide Number Placeholder 11">
            <a:extLst>
              <a:ext uri="{FF2B5EF4-FFF2-40B4-BE49-F238E27FC236}">
                <a16:creationId xmlns:a16="http://schemas.microsoft.com/office/drawing/2014/main" id="{52EFA3D8-21DC-0E04-B4E7-4C502496DF9B}"/>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2426DA2D-1FAE-447C-839B-22F6F0CB343E}"/>
              </a:ext>
            </a:extLst>
          </p:cNvPr>
          <p:cNvCxnSpPr>
            <a:cxnSpLocks/>
          </p:cNvCxnSpPr>
          <p:nvPr/>
        </p:nvCxnSpPr>
        <p:spPr>
          <a:xfrm>
            <a:off x="516418" y="1198471"/>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9FD6543-37F0-7721-32E4-3B3C905CC66D}"/>
              </a:ext>
            </a:extLst>
          </p:cNvPr>
          <p:cNvCxnSpPr>
            <a:cxnSpLocks/>
          </p:cNvCxnSpPr>
          <p:nvPr/>
        </p:nvCxnSpPr>
        <p:spPr>
          <a:xfrm>
            <a:off x="530352" y="5638290"/>
            <a:ext cx="1114924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107581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11480" y="722376"/>
            <a:ext cx="10762488" cy="5458968"/>
          </a:xfrm>
        </p:spPr>
        <p:txBody>
          <a:bodyPr vert="horz" lIns="91440" tIns="45720" rIns="91440" bIns="45720" rtlCol="0">
            <a:normAutofit/>
          </a:bodyPr>
          <a:lstStyle>
            <a:lvl1pPr marL="0" indent="0">
              <a:lnSpc>
                <a:spcPct val="90000"/>
              </a:lnSpc>
              <a:buNone/>
              <a:defRPr lang="en-US" sz="7200" cap="all" baseline="0" dirty="0">
                <a:latin typeface="+mj-lt"/>
              </a:defRPr>
            </a:lvl1pPr>
            <a:lvl2pPr marL="457200" indent="0">
              <a:lnSpc>
                <a:spcPct val="90000"/>
              </a:lnSpc>
              <a:buNone/>
              <a:defRPr lang="en-US" sz="6600" cap="all" baseline="0" dirty="0">
                <a:latin typeface="+mj-lt"/>
              </a:defRPr>
            </a:lvl2pPr>
            <a:lvl3pPr marL="914400" indent="0">
              <a:lnSpc>
                <a:spcPct val="90000"/>
              </a:lnSpc>
              <a:buNone/>
              <a:defRPr lang="en-US" sz="6000" cap="all" baseline="0" dirty="0">
                <a:latin typeface="+mj-lt"/>
              </a:defRPr>
            </a:lvl3pPr>
            <a:lvl4pPr marL="1371600" indent="0">
              <a:lnSpc>
                <a:spcPct val="90000"/>
              </a:lnSpc>
              <a:buNone/>
              <a:defRPr lang="en-US" sz="6000" cap="all" baseline="0" dirty="0">
                <a:latin typeface="+mj-lt"/>
              </a:defRPr>
            </a:lvl4pPr>
            <a:lvl5pPr marL="1828800" indent="0">
              <a:lnSpc>
                <a:spcPct val="90000"/>
              </a:lnSpc>
              <a:buNone/>
              <a:defRPr lang="en-US" sz="6000" cap="all" baseline="0" dirty="0">
                <a:latin typeface="+mj-lt"/>
              </a:defRPr>
            </a:lvl5pPr>
          </a:lstStyle>
          <a:p>
            <a:pPr lvl="0"/>
            <a:r>
              <a:rPr lang="en"/>
              <a:t>Click to edit Statement</a:t>
            </a:r>
          </a:p>
          <a:p>
            <a:pPr lvl="1"/>
            <a:r>
              <a:rPr lang="en"/>
              <a:t>Second level</a:t>
            </a:r>
          </a:p>
          <a:p>
            <a:pPr lvl="2"/>
            <a:r>
              <a:rPr lang="en"/>
              <a:t>Third level</a:t>
            </a:r>
          </a:p>
          <a:p>
            <a:pPr lvl="3"/>
            <a:r>
              <a:rPr lang="en"/>
              <a:t>Fourth level</a:t>
            </a:r>
          </a:p>
          <a:p>
            <a:pPr lvl="4"/>
            <a:r>
              <a:rPr lang="en"/>
              <a:t>Fifth level</a:t>
            </a:r>
          </a:p>
        </p:txBody>
      </p:sp>
      <p:sp>
        <p:nvSpPr>
          <p:cNvPr id="10" name="Footer Placeholder 9">
            <a:extLst>
              <a:ext uri="{FF2B5EF4-FFF2-40B4-BE49-F238E27FC236}">
                <a16:creationId xmlns:a16="http://schemas.microsoft.com/office/drawing/2014/main" id="{B4B05AAB-D167-637A-451A-510AF3173A71}"/>
              </a:ext>
            </a:extLst>
          </p:cNvPr>
          <p:cNvSpPr>
            <a:spLocks noGrp="1"/>
          </p:cNvSpPr>
          <p:nvPr>
            <p:ph type="ftr" sz="quarter" idx="15"/>
          </p:nvPr>
        </p:nvSpPr>
        <p:spPr/>
        <p:txBody>
          <a:bodyPr/>
          <a:lstStyle>
            <a:lvl1pPr>
              <a:defRPr>
                <a:solidFill>
                  <a:schemeClr val="tx1"/>
                </a:solidFill>
              </a:defRPr>
            </a:lvl1pPr>
          </a:lstStyle>
          <a:p>
            <a:r>
              <a:rPr lang="en"/>
              <a:t>Sample Footer Text</a:t>
            </a:r>
          </a:p>
        </p:txBody>
      </p:sp>
      <p:sp>
        <p:nvSpPr>
          <p:cNvPr id="6" name="Date Placeholder 5">
            <a:extLst>
              <a:ext uri="{FF2B5EF4-FFF2-40B4-BE49-F238E27FC236}">
                <a16:creationId xmlns:a16="http://schemas.microsoft.com/office/drawing/2014/main" id="{A28B3CFC-5715-1685-A039-A3162E1A6D00}"/>
              </a:ext>
            </a:extLst>
          </p:cNvPr>
          <p:cNvSpPr>
            <a:spLocks noGrp="1"/>
          </p:cNvSpPr>
          <p:nvPr>
            <p:ph type="dt" sz="half" idx="14"/>
          </p:nvPr>
        </p:nvSpPr>
        <p:spPr/>
        <p:txBody>
          <a:bodyPr/>
          <a:lstStyle>
            <a:lvl1pPr>
              <a:defRPr>
                <a:solidFill>
                  <a:schemeClr val="tx1"/>
                </a:solidFill>
              </a:defRPr>
            </a:lvl1pPr>
          </a:lstStyle>
          <a:p>
            <a:fld id="{028211E3-7798-4C1B-A8B7-1D4CC8744C3E}" type="datetime1">
              <a:rPr lang="en-US" smtClean="0"/>
              <a:t>9/22/2025</a:t>
            </a:fld>
            <a:endParaRPr lang="en-US"/>
          </a:p>
        </p:txBody>
      </p:sp>
      <p:sp>
        <p:nvSpPr>
          <p:cNvPr id="11" name="Slide Number Placeholder 10">
            <a:extLst>
              <a:ext uri="{FF2B5EF4-FFF2-40B4-BE49-F238E27FC236}">
                <a16:creationId xmlns:a16="http://schemas.microsoft.com/office/drawing/2014/main" id="{B5256ABD-1750-68C8-B3DD-DDDA3342C7F6}"/>
              </a:ext>
            </a:extLst>
          </p:cNvPr>
          <p:cNvSpPr>
            <a:spLocks noGrp="1"/>
          </p:cNvSpPr>
          <p:nvPr>
            <p:ph type="sldNum" sz="quarter" idx="16"/>
          </p:nvPr>
        </p:nvSpPr>
        <p:spPr/>
        <p:txBody>
          <a:bodyPr/>
          <a:lstStyle>
            <a:lvl1pPr>
              <a:defRPr>
                <a:solidFill>
                  <a:schemeClr val="tx1"/>
                </a:solidFill>
              </a:defRPr>
            </a:lvl1pPr>
          </a:lstStyle>
          <a:p>
            <a:fld id="{DD84031F-D6BF-4677-B12E-7D8B88BA70F7}" type="slidenum">
              <a:rPr lang="en-US" smtClean="0"/>
              <a:pPr/>
              <a:t>‹#›</a:t>
            </a:fld>
            <a:endParaRPr lang="en-US"/>
          </a:p>
        </p:txBody>
      </p:sp>
      <p:cxnSp>
        <p:nvCxnSpPr>
          <p:cNvPr id="8" name="Straight Connector 7">
            <a:extLst>
              <a:ext uri="{FF2B5EF4-FFF2-40B4-BE49-F238E27FC236}">
                <a16:creationId xmlns:a16="http://schemas.microsoft.com/office/drawing/2014/main" id="{07C0A4E9-267E-8FCC-AB27-70F0E33E2D79}"/>
              </a:ext>
            </a:extLst>
          </p:cNvPr>
          <p:cNvCxnSpPr>
            <a:cxnSpLocks/>
          </p:cNvCxnSpPr>
          <p:nvPr/>
        </p:nvCxnSpPr>
        <p:spPr>
          <a:xfrm>
            <a:off x="530352" y="533400"/>
            <a:ext cx="1112824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A1B5A9-A34C-A393-09C0-174C561F5FBF}"/>
              </a:ext>
            </a:extLst>
          </p:cNvPr>
          <p:cNvCxnSpPr>
            <a:cxnSpLocks/>
          </p:cNvCxnSpPr>
          <p:nvPr/>
        </p:nvCxnSpPr>
        <p:spPr>
          <a:xfrm>
            <a:off x="530352" y="6324600"/>
            <a:ext cx="1112824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941027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with Picture 3">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1F847F0-1D67-5F49-6571-5F248F11275B}"/>
              </a:ext>
            </a:extLst>
          </p:cNvPr>
          <p:cNvCxnSpPr>
            <a:cxnSpLocks/>
          </p:cNvCxnSpPr>
          <p:nvPr/>
        </p:nvCxnSpPr>
        <p:spPr>
          <a:xfrm>
            <a:off x="8173214" y="530425"/>
            <a:ext cx="3485386" cy="0"/>
          </a:xfrm>
          <a:prstGeom prst="line">
            <a:avLst/>
          </a:prstGeom>
          <a:ln w="4127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280C4FA-D5DF-A52F-5EBC-E1A231F643A5}"/>
              </a:ext>
            </a:extLst>
          </p:cNvPr>
          <p:cNvCxnSpPr>
            <a:cxnSpLocks/>
          </p:cNvCxnSpPr>
          <p:nvPr/>
        </p:nvCxnSpPr>
        <p:spPr>
          <a:xfrm>
            <a:off x="8173214" y="5498461"/>
            <a:ext cx="348538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8043968" y="768351"/>
            <a:ext cx="3685656" cy="2843527"/>
          </a:xfrm>
        </p:spPr>
        <p:txBody>
          <a:bodyPr anchor="t">
            <a:normAutofit/>
          </a:bodyPr>
          <a:lstStyle>
            <a:lvl1pPr>
              <a:defRPr sz="4400"/>
            </a:lvl1pPr>
          </a:lstStyle>
          <a:p>
            <a:r>
              <a:rPr lang="en"/>
              <a:t>Click to edit Master title style</a:t>
            </a:r>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0" y="0"/>
            <a:ext cx="7605681" cy="6858000"/>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8073978" y="5681133"/>
            <a:ext cx="3655646" cy="664191"/>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
              <a:t>Click to edit Master text styles</a:t>
            </a:r>
          </a:p>
        </p:txBody>
      </p:sp>
      <p:sp>
        <p:nvSpPr>
          <p:cNvPr id="11" name="Footer Placeholder 10">
            <a:extLst>
              <a:ext uri="{FF2B5EF4-FFF2-40B4-BE49-F238E27FC236}">
                <a16:creationId xmlns:a16="http://schemas.microsoft.com/office/drawing/2014/main" id="{E2571521-DF5C-DF9C-1A62-5F1513FC610C}"/>
              </a:ext>
            </a:extLst>
          </p:cNvPr>
          <p:cNvSpPr>
            <a:spLocks noGrp="1"/>
          </p:cNvSpPr>
          <p:nvPr>
            <p:ph type="ftr" sz="quarter" idx="15"/>
          </p:nvPr>
        </p:nvSpPr>
        <p:spPr>
          <a:xfrm>
            <a:off x="8073978" y="6426091"/>
            <a:ext cx="2295058" cy="365125"/>
          </a:xfrm>
        </p:spPr>
        <p:txBody>
          <a:bodyPr/>
          <a:lstStyle/>
          <a:p>
            <a:r>
              <a:rPr lang="en"/>
              <a:t>Sample Footer Text</a:t>
            </a:r>
          </a:p>
        </p:txBody>
      </p:sp>
      <p:sp>
        <p:nvSpPr>
          <p:cNvPr id="10" name="Date Placeholder 9">
            <a:extLst>
              <a:ext uri="{FF2B5EF4-FFF2-40B4-BE49-F238E27FC236}">
                <a16:creationId xmlns:a16="http://schemas.microsoft.com/office/drawing/2014/main" id="{1135B836-FBFB-89F8-B972-11036B55F5CF}"/>
              </a:ext>
            </a:extLst>
          </p:cNvPr>
          <p:cNvSpPr>
            <a:spLocks noGrp="1"/>
          </p:cNvSpPr>
          <p:nvPr>
            <p:ph type="dt" sz="half" idx="14"/>
          </p:nvPr>
        </p:nvSpPr>
        <p:spPr>
          <a:xfrm>
            <a:off x="10298013" y="6426091"/>
            <a:ext cx="875825" cy="365125"/>
          </a:xfrm>
        </p:spPr>
        <p:txBody>
          <a:bodyPr/>
          <a:lstStyle/>
          <a:p>
            <a:fld id="{DB416C6F-BD23-48A3-9D04-6B6FEC3702B5}" type="datetime1">
              <a:rPr lang="en-US" smtClean="0"/>
              <a:t>9/22/2025</a:t>
            </a:fld>
            <a:endParaRPr lang="en-US"/>
          </a:p>
        </p:txBody>
      </p:sp>
      <p:sp>
        <p:nvSpPr>
          <p:cNvPr id="12" name="Slide Number Placeholder 11">
            <a:extLst>
              <a:ext uri="{FF2B5EF4-FFF2-40B4-BE49-F238E27FC236}">
                <a16:creationId xmlns:a16="http://schemas.microsoft.com/office/drawing/2014/main" id="{50AD8387-A9F9-E9E2-1138-08C0AA495719}"/>
              </a:ext>
            </a:extLst>
          </p:cNvPr>
          <p:cNvSpPr>
            <a:spLocks noGrp="1"/>
          </p:cNvSpPr>
          <p:nvPr>
            <p:ph type="sldNum" sz="quarter" idx="16"/>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53740234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tatement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30415" y="717754"/>
            <a:ext cx="10758791" cy="5458159"/>
          </a:xfrm>
        </p:spPr>
        <p:txBody>
          <a:bodyPr vert="horz" lIns="91440" tIns="45720" rIns="91440" bIns="45720" rtlCol="0" anchor="t">
            <a:normAutofit/>
          </a:bodyPr>
          <a:lstStyle>
            <a:lvl1pPr marL="0" indent="0">
              <a:lnSpc>
                <a:spcPct val="90000"/>
              </a:lnSpc>
              <a:spcBef>
                <a:spcPts val="1000"/>
              </a:spcBef>
              <a:buNone/>
              <a:defRPr lang="en-US" sz="7200" b="0" cap="all" baseline="0" dirty="0">
                <a:solidFill>
                  <a:schemeClr val="accent1"/>
                </a:solidFill>
                <a:latin typeface="+mj-lt"/>
                <a:ea typeface="+mj-ea"/>
                <a:cs typeface="+mj-cs"/>
              </a:defRPr>
            </a:lvl1pPr>
            <a:lvl2pPr marL="457200" indent="0">
              <a:lnSpc>
                <a:spcPct val="90000"/>
              </a:lnSpc>
              <a:spcBef>
                <a:spcPts val="1000"/>
              </a:spcBef>
              <a:buNone/>
              <a:defRPr lang="en-US" sz="6600" b="0" cap="all" baseline="0" dirty="0">
                <a:solidFill>
                  <a:schemeClr val="accent1"/>
                </a:solidFill>
                <a:latin typeface="+mj-lt"/>
              </a:defRPr>
            </a:lvl2pPr>
            <a:lvl3pPr marL="914400" indent="0">
              <a:lnSpc>
                <a:spcPct val="90000"/>
              </a:lnSpc>
              <a:spcBef>
                <a:spcPts val="1000"/>
              </a:spcBef>
              <a:buNone/>
              <a:defRPr lang="en-US" sz="6000" b="0" cap="all" baseline="0" dirty="0">
                <a:solidFill>
                  <a:schemeClr val="accent1"/>
                </a:solidFill>
                <a:latin typeface="+mj-lt"/>
              </a:defRPr>
            </a:lvl3pPr>
            <a:lvl4pPr marL="1371600" indent="0">
              <a:lnSpc>
                <a:spcPct val="90000"/>
              </a:lnSpc>
              <a:spcBef>
                <a:spcPts val="1000"/>
              </a:spcBef>
              <a:buNone/>
              <a:defRPr lang="en-US" sz="6000" b="0" cap="all" baseline="0" dirty="0">
                <a:solidFill>
                  <a:schemeClr val="accent1"/>
                </a:solidFill>
                <a:latin typeface="+mj-lt"/>
              </a:defRPr>
            </a:lvl4pPr>
            <a:lvl5pPr marL="1828800" indent="0">
              <a:lnSpc>
                <a:spcPct val="90000"/>
              </a:lnSpc>
              <a:spcBef>
                <a:spcPts val="1000"/>
              </a:spcBef>
              <a:buNone/>
              <a:defRPr lang="en-US" sz="6000" b="0" cap="all" baseline="0" dirty="0">
                <a:solidFill>
                  <a:schemeClr val="accent1"/>
                </a:solidFill>
                <a:latin typeface="+mj-lt"/>
              </a:defRPr>
            </a:lvl5pPr>
          </a:lstStyle>
          <a:p>
            <a:pPr marL="228600" lvl="0" indent="-228600">
              <a:lnSpc>
                <a:spcPct val="90000"/>
              </a:lnSpc>
              <a:spcBef>
                <a:spcPct val="0"/>
              </a:spcBef>
            </a:pPr>
            <a:r>
              <a:rPr lang="en"/>
              <a:t>Click to edit Statement</a:t>
            </a:r>
          </a:p>
          <a:p>
            <a:pPr lvl="1"/>
            <a:r>
              <a:rPr lang="en"/>
              <a:t>Second level</a:t>
            </a:r>
          </a:p>
          <a:p>
            <a:pPr lvl="2"/>
            <a:r>
              <a:rPr lang="en"/>
              <a:t>Third level</a:t>
            </a:r>
          </a:p>
          <a:p>
            <a:pPr lvl="3"/>
            <a:r>
              <a:rPr lang="en"/>
              <a:t>Fourth level</a:t>
            </a:r>
          </a:p>
          <a:p>
            <a:pPr lvl="4"/>
            <a:r>
              <a:rPr lang="en"/>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D89B1FA-A3A2-4EEE-AC52-74345FF796E0}" type="datetime1">
              <a:rPr lang="en-US" smtClean="0"/>
              <a:t>9/22/2025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B321C58F-32A5-353B-47A2-C43DAAB8F254}"/>
              </a:ext>
            </a:extLst>
          </p:cNvPr>
          <p:cNvCxnSpPr>
            <a:cxnSpLocks/>
          </p:cNvCxnSpPr>
          <p:nvPr/>
        </p:nvCxnSpPr>
        <p:spPr>
          <a:xfrm>
            <a:off x="530352" y="530352"/>
            <a:ext cx="1112824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A1B5A9-A34C-A393-09C0-174C561F5FBF}"/>
              </a:ext>
            </a:extLst>
          </p:cNvPr>
          <p:cNvCxnSpPr>
            <a:cxnSpLocks/>
          </p:cNvCxnSpPr>
          <p:nvPr/>
        </p:nvCxnSpPr>
        <p:spPr>
          <a:xfrm>
            <a:off x="530352" y="6324600"/>
            <a:ext cx="1112824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0117201"/>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tatement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50490" y="1828806"/>
            <a:ext cx="9291020" cy="3132569"/>
          </a:xfrm>
        </p:spPr>
        <p:txBody>
          <a:bodyPr anchor="ctr">
            <a:normAutofit/>
          </a:bodyPr>
          <a:lstStyle>
            <a:lvl1pPr marL="0" indent="0" algn="ctr">
              <a:lnSpc>
                <a:spcPct val="100000"/>
              </a:lnSpc>
              <a:buNone/>
              <a:defRPr sz="5400" b="0">
                <a:solidFill>
                  <a:schemeClr val="accent1"/>
                </a:solidFill>
              </a:defRPr>
            </a:lvl1pPr>
            <a:lvl2pPr marL="228600" indent="0" algn="ctr">
              <a:lnSpc>
                <a:spcPct val="100000"/>
              </a:lnSpc>
              <a:buNone/>
              <a:defRPr sz="4800" b="0">
                <a:solidFill>
                  <a:schemeClr val="accent1"/>
                </a:solidFill>
              </a:defRPr>
            </a:lvl2pPr>
            <a:lvl3pPr marL="457200" indent="0" algn="ctr">
              <a:lnSpc>
                <a:spcPct val="100000"/>
              </a:lnSpc>
              <a:buNone/>
              <a:defRPr sz="4400" b="0">
                <a:solidFill>
                  <a:schemeClr val="accent1"/>
                </a:solidFill>
              </a:defRPr>
            </a:lvl3pPr>
            <a:lvl4pPr marL="685800" indent="0" algn="ctr">
              <a:lnSpc>
                <a:spcPct val="100000"/>
              </a:lnSpc>
              <a:buNone/>
              <a:defRPr sz="4000" b="0">
                <a:solidFill>
                  <a:schemeClr val="accent1"/>
                </a:solidFill>
              </a:defRPr>
            </a:lvl4pPr>
            <a:lvl5pPr marL="914400" indent="0" algn="ctr">
              <a:lnSpc>
                <a:spcPct val="100000"/>
              </a:lnSpc>
              <a:buNone/>
              <a:defRPr sz="3600" b="0">
                <a:solidFill>
                  <a:schemeClr val="accent1"/>
                </a:solidFill>
              </a:defRPr>
            </a:lvl5pPr>
          </a:lstStyle>
          <a:p>
            <a:pPr lvl="0"/>
            <a:r>
              <a:rPr lang="en"/>
              <a:t>Click to edit Statement</a:t>
            </a:r>
          </a:p>
          <a:p>
            <a:pPr lvl="1"/>
            <a:r>
              <a:rPr lang="en"/>
              <a:t>Second level</a:t>
            </a:r>
          </a:p>
          <a:p>
            <a:pPr lvl="2"/>
            <a:r>
              <a:rPr lang="en"/>
              <a:t>Third level</a:t>
            </a:r>
          </a:p>
          <a:p>
            <a:pPr lvl="3"/>
            <a:r>
              <a:rPr lang="en"/>
              <a:t>Fourth level</a:t>
            </a:r>
          </a:p>
          <a:p>
            <a:pPr lvl="4"/>
            <a:r>
              <a:rPr lang="en"/>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8CB0E27F-4DA4-4250-AB3F-755F95A702F0}" type="datetime1">
              <a:rPr lang="en-US" smtClean="0"/>
              <a:t>9/22/2025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99661B65-925C-C474-4671-6B5CBEB80093}"/>
              </a:ext>
            </a:extLst>
          </p:cNvPr>
          <p:cNvCxnSpPr>
            <a:cxnSpLocks/>
          </p:cNvCxnSpPr>
          <p:nvPr/>
        </p:nvCxnSpPr>
        <p:spPr>
          <a:xfrm>
            <a:off x="1405629" y="1164266"/>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9AEB70E-85D7-3389-E0B5-B0953E3D035D}"/>
              </a:ext>
            </a:extLst>
          </p:cNvPr>
          <p:cNvCxnSpPr>
            <a:cxnSpLocks/>
          </p:cNvCxnSpPr>
          <p:nvPr/>
        </p:nvCxnSpPr>
        <p:spPr>
          <a:xfrm>
            <a:off x="1399690" y="5693732"/>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152929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359764" y="5486400"/>
            <a:ext cx="9472473" cy="939691"/>
          </a:xfrm>
        </p:spPr>
        <p:txBody>
          <a:bodyPr anchor="ctr">
            <a:normAutofit/>
          </a:bodyPr>
          <a:lstStyle>
            <a:lvl1pPr marL="137160" indent="-137160" algn="ctr">
              <a:lnSpc>
                <a:spcPct val="100000"/>
              </a:lnSpc>
              <a:defRPr sz="1800" cap="all" baseline="0">
                <a:latin typeface="+mj-lt"/>
              </a:defRPr>
            </a:lvl1pPr>
          </a:lstStyle>
          <a:p>
            <a:r>
              <a:rPr lang="en"/>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359761" y="667511"/>
            <a:ext cx="9413534" cy="4010998"/>
          </a:xfrm>
        </p:spPr>
        <p:txBody>
          <a:bodyPr anchor="ctr">
            <a:normAutofit/>
          </a:bodyPr>
          <a:lstStyle>
            <a:lvl1pPr marL="0" indent="0" algn="ctr">
              <a:lnSpc>
                <a:spcPct val="100000"/>
              </a:lnSpc>
              <a:buNone/>
              <a:defRPr sz="4400" b="0" cap="none" spc="50" baseline="0">
                <a:solidFill>
                  <a:schemeClr val="accent1"/>
                </a:solidFill>
                <a:latin typeface="+mn-lt"/>
              </a:defRPr>
            </a:lvl1pPr>
            <a:lvl2pPr marL="228600" indent="0" algn="ctr">
              <a:lnSpc>
                <a:spcPct val="100000"/>
              </a:lnSpc>
              <a:buNone/>
              <a:defRPr sz="4000" b="0" cap="none" spc="50" baseline="0">
                <a:solidFill>
                  <a:schemeClr val="accent1"/>
                </a:solidFill>
                <a:latin typeface="+mn-lt"/>
              </a:defRPr>
            </a:lvl2pPr>
            <a:lvl3pPr marL="457200" indent="0" algn="ctr">
              <a:lnSpc>
                <a:spcPct val="100000"/>
              </a:lnSpc>
              <a:buNone/>
              <a:defRPr sz="3600" b="0" cap="none" spc="50" baseline="0">
                <a:solidFill>
                  <a:schemeClr val="accent1"/>
                </a:solidFill>
                <a:latin typeface="+mn-lt"/>
              </a:defRPr>
            </a:lvl3pPr>
            <a:lvl4pPr marL="685800" indent="0" algn="ctr">
              <a:lnSpc>
                <a:spcPct val="100000"/>
              </a:lnSpc>
              <a:buNone/>
              <a:defRPr sz="3200" b="0" cap="none" spc="50" baseline="0">
                <a:solidFill>
                  <a:schemeClr val="accent1"/>
                </a:solidFill>
                <a:latin typeface="+mn-lt"/>
              </a:defRPr>
            </a:lvl4pPr>
            <a:lvl5pPr marL="914400" indent="0" algn="ctr">
              <a:lnSpc>
                <a:spcPct val="100000"/>
              </a:lnSpc>
              <a:buNone/>
              <a:defRPr sz="2800" b="0" cap="none" spc="50" baseline="0">
                <a:solidFill>
                  <a:schemeClr val="accent1"/>
                </a:solidFill>
                <a:latin typeface="+mn-lt"/>
              </a:defRPr>
            </a:lvl5pPr>
          </a:lstStyle>
          <a:p>
            <a:pPr lvl="0"/>
            <a:r>
              <a:rPr lang="en"/>
              <a:t>Click to edit quote</a:t>
            </a:r>
          </a:p>
        </p:txBody>
      </p:sp>
      <p:sp>
        <p:nvSpPr>
          <p:cNvPr id="9" name="Footer Placeholder 8">
            <a:extLst>
              <a:ext uri="{FF2B5EF4-FFF2-40B4-BE49-F238E27FC236}">
                <a16:creationId xmlns:a16="http://schemas.microsoft.com/office/drawing/2014/main" id="{468922A5-1A25-C2CB-DB6C-A2CCA7E6E68B}"/>
              </a:ext>
            </a:extLst>
          </p:cNvPr>
          <p:cNvSpPr>
            <a:spLocks noGrp="1"/>
          </p:cNvSpPr>
          <p:nvPr>
            <p:ph type="ftr" sz="quarter" idx="15"/>
          </p:nvPr>
        </p:nvSpPr>
        <p:spPr/>
        <p:txBody>
          <a:bodyPr/>
          <a:lstStyle/>
          <a:p>
            <a:r>
              <a:rPr lang="en"/>
              <a:t>Sample Footer Text</a:t>
            </a:r>
          </a:p>
        </p:txBody>
      </p:sp>
      <p:sp>
        <p:nvSpPr>
          <p:cNvPr id="8" name="Date Placeholder 7">
            <a:extLst>
              <a:ext uri="{FF2B5EF4-FFF2-40B4-BE49-F238E27FC236}">
                <a16:creationId xmlns:a16="http://schemas.microsoft.com/office/drawing/2014/main" id="{7AB04756-BB80-4C64-D871-0ADC3A7778F6}"/>
              </a:ext>
            </a:extLst>
          </p:cNvPr>
          <p:cNvSpPr>
            <a:spLocks noGrp="1"/>
          </p:cNvSpPr>
          <p:nvPr>
            <p:ph type="dt" sz="half" idx="14"/>
          </p:nvPr>
        </p:nvSpPr>
        <p:spPr/>
        <p:txBody>
          <a:bodyPr/>
          <a:lstStyle/>
          <a:p>
            <a:fld id="{281718C3-C21D-4CB2-9429-434651DA51E0}" type="datetime1">
              <a:rPr lang="en-US" smtClean="0"/>
              <a:t>9/22/2025</a:t>
            </a:fld>
            <a:endParaRPr lang="en-US"/>
          </a:p>
        </p:txBody>
      </p:sp>
      <p:sp>
        <p:nvSpPr>
          <p:cNvPr id="10" name="Slide Number Placeholder 9">
            <a:extLst>
              <a:ext uri="{FF2B5EF4-FFF2-40B4-BE49-F238E27FC236}">
                <a16:creationId xmlns:a16="http://schemas.microsoft.com/office/drawing/2014/main" id="{3EF70E65-4C3D-A600-1367-6FBA2FDDE55C}"/>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5" name="Straight Connector 4">
            <a:extLst>
              <a:ext uri="{FF2B5EF4-FFF2-40B4-BE49-F238E27FC236}">
                <a16:creationId xmlns:a16="http://schemas.microsoft.com/office/drawing/2014/main" id="{6C95B307-0002-4F55-5801-73F564B37804}"/>
              </a:ext>
            </a:extLst>
          </p:cNvPr>
          <p:cNvCxnSpPr>
            <a:cxnSpLocks/>
          </p:cNvCxnSpPr>
          <p:nvPr/>
        </p:nvCxnSpPr>
        <p:spPr>
          <a:xfrm>
            <a:off x="1399690" y="5178692"/>
            <a:ext cx="9386681"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16901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548641" y="5422793"/>
            <a:ext cx="8849802" cy="763321"/>
          </a:xfrm>
        </p:spPr>
        <p:txBody>
          <a:bodyPr anchor="t">
            <a:normAutofit/>
          </a:bodyPr>
          <a:lstStyle>
            <a:lvl1pPr marL="0" indent="0">
              <a:lnSpc>
                <a:spcPct val="100000"/>
              </a:lnSpc>
              <a:defRPr sz="2000" cap="all" baseline="0">
                <a:solidFill>
                  <a:schemeClr val="tx1"/>
                </a:solidFill>
                <a:latin typeface="+mj-lt"/>
              </a:defRPr>
            </a:lvl1pPr>
          </a:lstStyle>
          <a:p>
            <a:r>
              <a:rPr lang="en"/>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15047" y="364321"/>
            <a:ext cx="8983395" cy="4379976"/>
          </a:xfrm>
        </p:spPr>
        <p:txBody>
          <a:bodyPr anchor="t">
            <a:normAutofit/>
          </a:bodyPr>
          <a:lstStyle>
            <a:lvl1pPr marL="137160" indent="-137160">
              <a:lnSpc>
                <a:spcPct val="100000"/>
              </a:lnSpc>
              <a:buNone/>
              <a:defRPr sz="5400" b="0" cap="none" spc="50" baseline="0">
                <a:solidFill>
                  <a:schemeClr val="accent1"/>
                </a:solidFill>
                <a:latin typeface="+mn-lt"/>
              </a:defRPr>
            </a:lvl1pPr>
            <a:lvl2pPr marL="228600" indent="0">
              <a:buNone/>
              <a:defRPr sz="1600" b="0" cap="all" spc="50" baseline="0">
                <a:solidFill>
                  <a:schemeClr val="tx1"/>
                </a:solidFill>
                <a:latin typeface="+mj-lt"/>
              </a:defRPr>
            </a:lvl2pPr>
            <a:lvl3pPr marL="457200" indent="0">
              <a:buNone/>
              <a:defRPr sz="1400" b="0" cap="all" spc="50" baseline="0">
                <a:solidFill>
                  <a:schemeClr val="tx1"/>
                </a:solidFill>
                <a:latin typeface="+mj-lt"/>
              </a:defRPr>
            </a:lvl3pPr>
            <a:lvl4pPr marL="685800" indent="0">
              <a:buNone/>
              <a:defRPr sz="1200" b="0" cap="all" spc="50" baseline="0">
                <a:solidFill>
                  <a:schemeClr val="tx1"/>
                </a:solidFill>
                <a:latin typeface="+mj-lt"/>
              </a:defRPr>
            </a:lvl4pPr>
            <a:lvl5pPr marL="914400" indent="0">
              <a:buNone/>
              <a:defRPr sz="1100" b="0" cap="all" spc="50" baseline="0">
                <a:solidFill>
                  <a:schemeClr val="tx1"/>
                </a:solidFill>
                <a:latin typeface="+mj-lt"/>
              </a:defRPr>
            </a:lvl5pPr>
          </a:lstStyle>
          <a:p>
            <a:pPr lvl="0"/>
            <a:r>
              <a:rPr lang="en"/>
              <a:t>Click to edit quote</a:t>
            </a:r>
          </a:p>
        </p:txBody>
      </p:sp>
      <p:sp>
        <p:nvSpPr>
          <p:cNvPr id="11" name="Footer Placeholder 10">
            <a:extLst>
              <a:ext uri="{FF2B5EF4-FFF2-40B4-BE49-F238E27FC236}">
                <a16:creationId xmlns:a16="http://schemas.microsoft.com/office/drawing/2014/main" id="{BB573913-DF3D-A336-7766-2F2A4077FA24}"/>
              </a:ext>
            </a:extLst>
          </p:cNvPr>
          <p:cNvSpPr>
            <a:spLocks noGrp="1"/>
          </p:cNvSpPr>
          <p:nvPr>
            <p:ph type="ftr" sz="quarter" idx="15"/>
          </p:nvPr>
        </p:nvSpPr>
        <p:spPr/>
        <p:txBody>
          <a:bodyPr/>
          <a:lstStyle/>
          <a:p>
            <a:r>
              <a:rPr lang="en"/>
              <a:t>Sample Footer Text</a:t>
            </a:r>
          </a:p>
        </p:txBody>
      </p:sp>
      <p:sp>
        <p:nvSpPr>
          <p:cNvPr id="10" name="Date Placeholder 9">
            <a:extLst>
              <a:ext uri="{FF2B5EF4-FFF2-40B4-BE49-F238E27FC236}">
                <a16:creationId xmlns:a16="http://schemas.microsoft.com/office/drawing/2014/main" id="{82574524-6D35-F65F-291D-C661BC2839A9}"/>
              </a:ext>
            </a:extLst>
          </p:cNvPr>
          <p:cNvSpPr>
            <a:spLocks noGrp="1"/>
          </p:cNvSpPr>
          <p:nvPr>
            <p:ph type="dt" sz="half" idx="14"/>
          </p:nvPr>
        </p:nvSpPr>
        <p:spPr/>
        <p:txBody>
          <a:bodyPr/>
          <a:lstStyle/>
          <a:p>
            <a:fld id="{EF484BAB-BC70-496F-BE5F-77C3800258C1}" type="datetime1">
              <a:rPr lang="en-US" smtClean="0"/>
              <a:t>9/22/2025</a:t>
            </a:fld>
            <a:endParaRPr lang="en-US"/>
          </a:p>
        </p:txBody>
      </p:sp>
      <p:sp>
        <p:nvSpPr>
          <p:cNvPr id="12" name="Slide Number Placeholder 11">
            <a:extLst>
              <a:ext uri="{FF2B5EF4-FFF2-40B4-BE49-F238E27FC236}">
                <a16:creationId xmlns:a16="http://schemas.microsoft.com/office/drawing/2014/main" id="{551DEE08-81D7-3436-67E0-35E4159750B3}"/>
              </a:ext>
            </a:extLst>
          </p:cNvPr>
          <p:cNvSpPr>
            <a:spLocks noGrp="1"/>
          </p:cNvSpPr>
          <p:nvPr>
            <p:ph type="sldNum" sz="quarter" idx="16"/>
          </p:nvPr>
        </p:nvSpPr>
        <p:spPr/>
        <p:txBody>
          <a:bodyPr/>
          <a:lstStyle/>
          <a:p>
            <a:fld id="{DD84031F-D6BF-4677-B12E-7D8B88BA70F7}" type="slidenum">
              <a:rPr lang="en-US" smtClean="0"/>
              <a:t>‹#›</a:t>
            </a:fld>
            <a:endParaRPr lang="en-US"/>
          </a:p>
        </p:txBody>
      </p:sp>
      <p:cxnSp>
        <p:nvCxnSpPr>
          <p:cNvPr id="6" name="Straight Connector 5">
            <a:extLst>
              <a:ext uri="{FF2B5EF4-FFF2-40B4-BE49-F238E27FC236}">
                <a16:creationId xmlns:a16="http://schemas.microsoft.com/office/drawing/2014/main" id="{1A1234A2-3E92-F2E2-45A7-60E39396715E}"/>
              </a:ext>
            </a:extLst>
          </p:cNvPr>
          <p:cNvCxnSpPr>
            <a:cxnSpLocks/>
          </p:cNvCxnSpPr>
          <p:nvPr/>
        </p:nvCxnSpPr>
        <p:spPr>
          <a:xfrm>
            <a:off x="530352" y="5184424"/>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1A2847D-BCD1-DEA8-DC65-258A4946768E}"/>
              </a:ext>
            </a:extLst>
          </p:cNvPr>
          <p:cNvCxnSpPr>
            <a:cxnSpLocks/>
          </p:cNvCxnSpPr>
          <p:nvPr/>
        </p:nvCxnSpPr>
        <p:spPr>
          <a:xfrm>
            <a:off x="530352" y="6326367"/>
            <a:ext cx="1115568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2719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930302" y="5345083"/>
            <a:ext cx="10243537" cy="847899"/>
          </a:xfrm>
        </p:spPr>
        <p:txBody>
          <a:bodyPr anchor="ctr">
            <a:normAutofit/>
          </a:bodyPr>
          <a:lstStyle>
            <a:lvl1pPr marL="137160" indent="-137160" algn="ctr">
              <a:lnSpc>
                <a:spcPct val="110000"/>
              </a:lnSpc>
              <a:defRPr sz="1800" cap="none" baseline="0">
                <a:solidFill>
                  <a:schemeClr val="accent1"/>
                </a:solidFill>
                <a:latin typeface="+mn-lt"/>
              </a:defRPr>
            </a:lvl1pPr>
          </a:lstStyle>
          <a:p>
            <a:r>
              <a:rPr lang="en"/>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930303" y="951364"/>
            <a:ext cx="10243536" cy="3794370"/>
          </a:xfrm>
        </p:spPr>
        <p:txBody>
          <a:bodyPr anchor="ctr">
            <a:normAutofit/>
          </a:bodyPr>
          <a:lstStyle>
            <a:lvl1pPr marL="0" indent="0" algn="ctr">
              <a:buNone/>
              <a:defRPr sz="4400" b="0" cap="all" spc="50" baseline="0">
                <a:solidFill>
                  <a:schemeClr val="tx1"/>
                </a:solidFill>
                <a:latin typeface="+mj-lt"/>
              </a:defRPr>
            </a:lvl1pPr>
            <a:lvl2pPr marL="228600" indent="0">
              <a:buNone/>
              <a:defRPr sz="4400" b="0" cap="all" spc="50" baseline="0">
                <a:solidFill>
                  <a:schemeClr val="accent1"/>
                </a:solidFill>
                <a:latin typeface="+mj-lt"/>
              </a:defRPr>
            </a:lvl2pPr>
            <a:lvl3pPr marL="457200" indent="0">
              <a:buNone/>
              <a:defRPr sz="4400" b="0" cap="all" spc="50" baseline="0">
                <a:solidFill>
                  <a:schemeClr val="accent1"/>
                </a:solidFill>
                <a:latin typeface="+mj-lt"/>
              </a:defRPr>
            </a:lvl3pPr>
            <a:lvl4pPr marL="685800" indent="0">
              <a:buNone/>
              <a:defRPr sz="4400" b="0" cap="all" spc="50" baseline="0">
                <a:solidFill>
                  <a:schemeClr val="accent1"/>
                </a:solidFill>
                <a:latin typeface="+mj-lt"/>
              </a:defRPr>
            </a:lvl4pPr>
            <a:lvl5pPr marL="914400" indent="0">
              <a:buNone/>
              <a:defRPr sz="4400" b="0" cap="all" spc="50" baseline="0">
                <a:solidFill>
                  <a:schemeClr val="accent1"/>
                </a:solidFill>
                <a:latin typeface="+mj-lt"/>
              </a:defRPr>
            </a:lvl5pPr>
          </a:lstStyle>
          <a:p>
            <a:pPr lvl="0"/>
            <a:r>
              <a:rPr lang="en"/>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9245940F-B015-464A-92BD-FC8709C093C5}" type="datetime1">
              <a:rPr lang="en-US" smtClean="0"/>
              <a:t>9/22/2025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8" name="Straight Connector 7">
            <a:extLst>
              <a:ext uri="{FF2B5EF4-FFF2-40B4-BE49-F238E27FC236}">
                <a16:creationId xmlns:a16="http://schemas.microsoft.com/office/drawing/2014/main" id="{56050A9D-B7C5-F464-79AD-0740B311B072}"/>
              </a:ext>
            </a:extLst>
          </p:cNvPr>
          <p:cNvCxnSpPr>
            <a:cxnSpLocks/>
          </p:cNvCxnSpPr>
          <p:nvPr/>
        </p:nvCxnSpPr>
        <p:spPr>
          <a:xfrm>
            <a:off x="524909" y="533400"/>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A1234A2-3E92-F2E2-45A7-60E39396715E}"/>
              </a:ext>
            </a:extLst>
          </p:cNvPr>
          <p:cNvCxnSpPr>
            <a:cxnSpLocks/>
          </p:cNvCxnSpPr>
          <p:nvPr/>
        </p:nvCxnSpPr>
        <p:spPr>
          <a:xfrm>
            <a:off x="516418" y="5184424"/>
            <a:ext cx="11142182"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F8BEE7C-4A94-0B15-16EB-46B45E9C057E}"/>
              </a:ext>
            </a:extLst>
          </p:cNvPr>
          <p:cNvCxnSpPr>
            <a:cxnSpLocks/>
          </p:cNvCxnSpPr>
          <p:nvPr/>
        </p:nvCxnSpPr>
        <p:spPr>
          <a:xfrm>
            <a:off x="507928" y="6324600"/>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20803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Quote 4">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359764" y="5430743"/>
            <a:ext cx="9472473" cy="704081"/>
          </a:xfrm>
        </p:spPr>
        <p:txBody>
          <a:bodyPr anchor="ctr">
            <a:normAutofit/>
          </a:bodyPr>
          <a:lstStyle>
            <a:lvl1pPr marL="137160" indent="-137160" algn="ctr">
              <a:lnSpc>
                <a:spcPct val="100000"/>
              </a:lnSpc>
              <a:defRPr sz="1800" cap="all" baseline="0">
                <a:solidFill>
                  <a:schemeClr val="tx1"/>
                </a:solidFill>
                <a:latin typeface="+mj-lt"/>
              </a:defRPr>
            </a:lvl1pPr>
          </a:lstStyle>
          <a:p>
            <a:r>
              <a:rPr lang="en"/>
              <a:t>Quote Author</a:t>
            </a:r>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359761" y="1081377"/>
            <a:ext cx="9413534" cy="3597131"/>
          </a:xfrm>
        </p:spPr>
        <p:txBody>
          <a:bodyPr anchor="ctr">
            <a:normAutofit/>
          </a:bodyPr>
          <a:lstStyle>
            <a:lvl1pPr marL="0" indent="0" algn="ctr">
              <a:lnSpc>
                <a:spcPct val="100000"/>
              </a:lnSpc>
              <a:buNone/>
              <a:defRPr sz="4400" b="0" cap="none" spc="50" baseline="0">
                <a:solidFill>
                  <a:schemeClr val="tx1"/>
                </a:solidFill>
                <a:latin typeface="+mn-lt"/>
              </a:defRPr>
            </a:lvl1pPr>
            <a:lvl2pPr marL="228600" indent="0" algn="ctr">
              <a:lnSpc>
                <a:spcPct val="100000"/>
              </a:lnSpc>
              <a:buNone/>
              <a:defRPr sz="4000" b="0" cap="none" spc="50" baseline="0">
                <a:solidFill>
                  <a:schemeClr val="accent1"/>
                </a:solidFill>
                <a:latin typeface="+mn-lt"/>
              </a:defRPr>
            </a:lvl2pPr>
            <a:lvl3pPr marL="457200" indent="0" algn="ctr">
              <a:lnSpc>
                <a:spcPct val="100000"/>
              </a:lnSpc>
              <a:buNone/>
              <a:defRPr sz="3600" b="0" cap="none" spc="50" baseline="0">
                <a:solidFill>
                  <a:schemeClr val="accent1"/>
                </a:solidFill>
                <a:latin typeface="+mn-lt"/>
              </a:defRPr>
            </a:lvl3pPr>
            <a:lvl4pPr marL="685800" indent="0" algn="ctr">
              <a:lnSpc>
                <a:spcPct val="100000"/>
              </a:lnSpc>
              <a:buNone/>
              <a:defRPr sz="3200" b="0" cap="none" spc="50" baseline="0">
                <a:solidFill>
                  <a:schemeClr val="accent1"/>
                </a:solidFill>
                <a:latin typeface="+mn-lt"/>
              </a:defRPr>
            </a:lvl4pPr>
            <a:lvl5pPr marL="914400" indent="0" algn="ctr">
              <a:lnSpc>
                <a:spcPct val="100000"/>
              </a:lnSpc>
              <a:buNone/>
              <a:defRPr sz="2800" b="0" cap="none" spc="50" baseline="0">
                <a:solidFill>
                  <a:schemeClr val="accent1"/>
                </a:solidFill>
                <a:latin typeface="+mn-lt"/>
              </a:defRPr>
            </a:lvl5pPr>
          </a:lstStyle>
          <a:p>
            <a:pPr lvl="0"/>
            <a:r>
              <a:rPr lang="en"/>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1"/>
                </a:solidFill>
              </a:defRPr>
            </a:lvl1pPr>
          </a:lstStyle>
          <a:p>
            <a:r>
              <a:rPr lang="en"/>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8E6C2023-0583-4B96-882C-68D22DCD46B6}" type="datetime1">
              <a:rPr lang="en-US" smtClean="0"/>
              <a:t>9/22/2025</a:t>
            </a:fld>
            <a:endParaRPr lang="en-US"/>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10" name="Straight Connector 9">
            <a:extLst>
              <a:ext uri="{FF2B5EF4-FFF2-40B4-BE49-F238E27FC236}">
                <a16:creationId xmlns:a16="http://schemas.microsoft.com/office/drawing/2014/main" id="{3FD77A43-F5D0-235F-35F0-CBDFCF048764}"/>
              </a:ext>
            </a:extLst>
          </p:cNvPr>
          <p:cNvCxnSpPr>
            <a:cxnSpLocks/>
          </p:cNvCxnSpPr>
          <p:nvPr/>
        </p:nvCxnSpPr>
        <p:spPr>
          <a:xfrm>
            <a:off x="530352" y="530352"/>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4577989-BB5F-9AF1-A65F-3B2D0FDB6368}"/>
              </a:ext>
            </a:extLst>
          </p:cNvPr>
          <p:cNvCxnSpPr>
            <a:cxnSpLocks/>
          </p:cNvCxnSpPr>
          <p:nvPr/>
        </p:nvCxnSpPr>
        <p:spPr>
          <a:xfrm>
            <a:off x="530352" y="5180630"/>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066E7AB-929A-6900-35D9-F1C66399874C}"/>
              </a:ext>
            </a:extLst>
          </p:cNvPr>
          <p:cNvCxnSpPr>
            <a:cxnSpLocks/>
          </p:cNvCxnSpPr>
          <p:nvPr/>
        </p:nvCxnSpPr>
        <p:spPr>
          <a:xfrm>
            <a:off x="530352" y="6324600"/>
            <a:ext cx="1115916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541428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419100" y="365760"/>
            <a:ext cx="11239498" cy="914400"/>
          </a:xfrm>
        </p:spPr>
        <p:txBody>
          <a:bodyPr anchor="b"/>
          <a:lstStyle/>
          <a:p>
            <a:r>
              <a:rPr lang="en"/>
              <a:t>Click to edit Master title style</a:t>
            </a:r>
          </a:p>
        </p:txBody>
      </p:sp>
      <p:sp>
        <p:nvSpPr>
          <p:cNvPr id="4" name="Content Placeholder 3">
            <a:extLst>
              <a:ext uri="{FF2B5EF4-FFF2-40B4-BE49-F238E27FC236}">
                <a16:creationId xmlns:a16="http://schemas.microsoft.com/office/drawing/2014/main" id="{5FB8DBCC-227D-BB0A-7CD5-02D66CF18745}"/>
              </a:ext>
            </a:extLst>
          </p:cNvPr>
          <p:cNvSpPr>
            <a:spLocks noGrp="1"/>
          </p:cNvSpPr>
          <p:nvPr>
            <p:ph sz="quarter" idx="15"/>
          </p:nvPr>
        </p:nvSpPr>
        <p:spPr>
          <a:xfrm>
            <a:off x="419100" y="1714500"/>
            <a:ext cx="5305425" cy="4389438"/>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6" name="Content Placeholder 5">
            <a:extLst>
              <a:ext uri="{FF2B5EF4-FFF2-40B4-BE49-F238E27FC236}">
                <a16:creationId xmlns:a16="http://schemas.microsoft.com/office/drawing/2014/main" id="{0DBB7E01-A7E6-1882-4E9B-8EABAF71F969}"/>
              </a:ext>
            </a:extLst>
          </p:cNvPr>
          <p:cNvSpPr>
            <a:spLocks noGrp="1"/>
          </p:cNvSpPr>
          <p:nvPr>
            <p:ph sz="quarter" idx="16"/>
          </p:nvPr>
        </p:nvSpPr>
        <p:spPr>
          <a:xfrm>
            <a:off x="6345936" y="1719072"/>
            <a:ext cx="5321808" cy="4390545"/>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
              <a:t>Sample Footer Text</a:t>
            </a:r>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6504A9F1-814E-44B0-83E3-9DA02F3C243F}" type="datetime1">
              <a:rPr lang="en-US" smtClean="0"/>
              <a:t>9/22/2025</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A90608C5-C55C-14AC-C8E9-7F0530018CE5}"/>
              </a:ext>
            </a:extLst>
          </p:cNvPr>
          <p:cNvCxnSpPr>
            <a:cxnSpLocks/>
          </p:cNvCxnSpPr>
          <p:nvPr/>
        </p:nvCxnSpPr>
        <p:spPr>
          <a:xfrm>
            <a:off x="533400"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70787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958D-8125-1BDA-53C9-9E2D338832F5}"/>
              </a:ext>
            </a:extLst>
          </p:cNvPr>
          <p:cNvSpPr>
            <a:spLocks noGrp="1"/>
          </p:cNvSpPr>
          <p:nvPr>
            <p:ph type="title"/>
          </p:nvPr>
        </p:nvSpPr>
        <p:spPr>
          <a:xfrm>
            <a:off x="402335" y="365760"/>
            <a:ext cx="11256264" cy="914400"/>
          </a:xfrm>
        </p:spPr>
        <p:txBody>
          <a:bodyPr anchor="b"/>
          <a:lstStyle/>
          <a:p>
            <a:r>
              <a:rPr lang="en"/>
              <a:t>Click to edit Master title style</a:t>
            </a:r>
          </a:p>
        </p:txBody>
      </p:sp>
      <p:sp>
        <p:nvSpPr>
          <p:cNvPr id="3" name="Text Placeholder 2">
            <a:extLst>
              <a:ext uri="{FF2B5EF4-FFF2-40B4-BE49-F238E27FC236}">
                <a16:creationId xmlns:a16="http://schemas.microsoft.com/office/drawing/2014/main" id="{7709FF10-A82A-AAEB-4B8C-921F3BA2028E}"/>
              </a:ext>
            </a:extLst>
          </p:cNvPr>
          <p:cNvSpPr>
            <a:spLocks noGrp="1"/>
          </p:cNvSpPr>
          <p:nvPr>
            <p:ph type="body" idx="1"/>
          </p:nvPr>
        </p:nvSpPr>
        <p:spPr>
          <a:xfrm>
            <a:off x="415048" y="1490472"/>
            <a:ext cx="5321808" cy="642902"/>
          </a:xfrm>
        </p:spPr>
        <p:txBody>
          <a:bodyPr anchor="b">
            <a:normAutofit/>
          </a:bodyPr>
          <a:lstStyle>
            <a:lvl1pPr marL="0" indent="0">
              <a:lnSpc>
                <a:spcPct val="100000"/>
              </a:lnSpc>
              <a:buNone/>
              <a:defRPr sz="2200" b="0"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to edit Master text styles</a:t>
            </a:r>
          </a:p>
        </p:txBody>
      </p:sp>
      <p:sp>
        <p:nvSpPr>
          <p:cNvPr id="6" name="Content Placeholder 5">
            <a:extLst>
              <a:ext uri="{FF2B5EF4-FFF2-40B4-BE49-F238E27FC236}">
                <a16:creationId xmlns:a16="http://schemas.microsoft.com/office/drawing/2014/main" id="{8CEFD932-A581-1A49-7FAF-0FED2E2BC182}"/>
              </a:ext>
            </a:extLst>
          </p:cNvPr>
          <p:cNvSpPr>
            <a:spLocks noGrp="1"/>
          </p:cNvSpPr>
          <p:nvPr>
            <p:ph sz="quarter" idx="15"/>
          </p:nvPr>
        </p:nvSpPr>
        <p:spPr>
          <a:xfrm>
            <a:off x="419100" y="2212975"/>
            <a:ext cx="5303838" cy="3892550"/>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Text Placeholder 4">
            <a:extLst>
              <a:ext uri="{FF2B5EF4-FFF2-40B4-BE49-F238E27FC236}">
                <a16:creationId xmlns:a16="http://schemas.microsoft.com/office/drawing/2014/main" id="{CA627A15-4AB2-F230-22C7-0605AFD7DF22}"/>
              </a:ext>
            </a:extLst>
          </p:cNvPr>
          <p:cNvSpPr>
            <a:spLocks noGrp="1"/>
          </p:cNvSpPr>
          <p:nvPr>
            <p:ph type="body" sz="quarter" idx="3"/>
          </p:nvPr>
        </p:nvSpPr>
        <p:spPr>
          <a:xfrm>
            <a:off x="6345936" y="1490472"/>
            <a:ext cx="5321808" cy="642902"/>
          </a:xfrm>
        </p:spPr>
        <p:txBody>
          <a:bodyPr anchor="b">
            <a:normAutofit/>
          </a:bodyPr>
          <a:lstStyle>
            <a:lvl1pPr marL="0" indent="0">
              <a:lnSpc>
                <a:spcPct val="100000"/>
              </a:lnSpc>
              <a:buNone/>
              <a:defRPr sz="2200" b="0"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Click to edit Master text styles</a:t>
            </a:r>
          </a:p>
        </p:txBody>
      </p:sp>
      <p:sp>
        <p:nvSpPr>
          <p:cNvPr id="12" name="Content Placeholder 11">
            <a:extLst>
              <a:ext uri="{FF2B5EF4-FFF2-40B4-BE49-F238E27FC236}">
                <a16:creationId xmlns:a16="http://schemas.microsoft.com/office/drawing/2014/main" id="{554404BD-8F2F-278E-C00B-3F1B1DE8CF2C}"/>
              </a:ext>
            </a:extLst>
          </p:cNvPr>
          <p:cNvSpPr>
            <a:spLocks noGrp="1"/>
          </p:cNvSpPr>
          <p:nvPr>
            <p:ph sz="quarter" idx="16"/>
          </p:nvPr>
        </p:nvSpPr>
        <p:spPr>
          <a:xfrm>
            <a:off x="6345238" y="2212975"/>
            <a:ext cx="5321808" cy="3892550"/>
          </a:xfrm>
        </p:spPr>
        <p:txBody>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8" name="Footer Placeholder 7">
            <a:extLst>
              <a:ext uri="{FF2B5EF4-FFF2-40B4-BE49-F238E27FC236}">
                <a16:creationId xmlns:a16="http://schemas.microsoft.com/office/drawing/2014/main" id="{7D294A4A-89C4-68BF-6701-5C47F940E3D6}"/>
              </a:ext>
            </a:extLst>
          </p:cNvPr>
          <p:cNvSpPr>
            <a:spLocks noGrp="1"/>
          </p:cNvSpPr>
          <p:nvPr>
            <p:ph type="ftr" sz="quarter" idx="11"/>
          </p:nvPr>
        </p:nvSpPr>
        <p:spPr/>
        <p:txBody>
          <a:bodyPr/>
          <a:lstStyle/>
          <a:p>
            <a:r>
              <a:rPr lang="en"/>
              <a:t>Sample Footer Text</a:t>
            </a:r>
          </a:p>
        </p:txBody>
      </p:sp>
      <p:sp>
        <p:nvSpPr>
          <p:cNvPr id="7" name="Date Placeholder 6">
            <a:extLst>
              <a:ext uri="{FF2B5EF4-FFF2-40B4-BE49-F238E27FC236}">
                <a16:creationId xmlns:a16="http://schemas.microsoft.com/office/drawing/2014/main" id="{977908BC-F48B-81E4-8D93-7DB9E37161B6}"/>
              </a:ext>
            </a:extLst>
          </p:cNvPr>
          <p:cNvSpPr>
            <a:spLocks noGrp="1"/>
          </p:cNvSpPr>
          <p:nvPr>
            <p:ph type="dt" sz="half" idx="10"/>
          </p:nvPr>
        </p:nvSpPr>
        <p:spPr/>
        <p:txBody>
          <a:bodyPr/>
          <a:lstStyle/>
          <a:p>
            <a:fld id="{6DF15078-AEDD-4B5A-AC6A-C8F87F9646E7}" type="datetime1">
              <a:rPr lang="en-US" smtClean="0"/>
              <a:t>9/22/2025</a:t>
            </a:fld>
            <a:endParaRPr lang="en-US"/>
          </a:p>
        </p:txBody>
      </p:sp>
      <p:sp>
        <p:nvSpPr>
          <p:cNvPr id="9" name="Slide Number Placeholder 8">
            <a:extLst>
              <a:ext uri="{FF2B5EF4-FFF2-40B4-BE49-F238E27FC236}">
                <a16:creationId xmlns:a16="http://schemas.microsoft.com/office/drawing/2014/main" id="{27F93A54-CB38-BEAF-260B-84EDDF3011D2}"/>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A90608C5-C55C-14AC-C8E9-7F0530018CE5}"/>
              </a:ext>
            </a:extLst>
          </p:cNvPr>
          <p:cNvCxnSpPr>
            <a:cxnSpLocks/>
          </p:cNvCxnSpPr>
          <p:nvPr/>
        </p:nvCxnSpPr>
        <p:spPr>
          <a:xfrm>
            <a:off x="530352" y="1357303"/>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436999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695F-5E74-A380-8592-35FB6FC77542}"/>
              </a:ext>
            </a:extLst>
          </p:cNvPr>
          <p:cNvSpPr>
            <a:spLocks noGrp="1"/>
          </p:cNvSpPr>
          <p:nvPr>
            <p:ph type="title"/>
          </p:nvPr>
        </p:nvSpPr>
        <p:spPr/>
        <p:txBody>
          <a:bodyPr/>
          <a:lstStyle/>
          <a:p>
            <a:r>
              <a:rPr lang="en"/>
              <a:t>Click to edit Master title style</a:t>
            </a:r>
          </a:p>
        </p:txBody>
      </p:sp>
      <p:sp>
        <p:nvSpPr>
          <p:cNvPr id="4" name="Footer Placeholder 3">
            <a:extLst>
              <a:ext uri="{FF2B5EF4-FFF2-40B4-BE49-F238E27FC236}">
                <a16:creationId xmlns:a16="http://schemas.microsoft.com/office/drawing/2014/main" id="{09C6149D-58D4-7497-818C-CF30244A29A1}"/>
              </a:ext>
            </a:extLst>
          </p:cNvPr>
          <p:cNvSpPr>
            <a:spLocks noGrp="1"/>
          </p:cNvSpPr>
          <p:nvPr>
            <p:ph type="ftr" sz="quarter" idx="11"/>
          </p:nvPr>
        </p:nvSpPr>
        <p:spPr/>
        <p:txBody>
          <a:bodyPr/>
          <a:lstStyle/>
          <a:p>
            <a:r>
              <a:rPr lang="en"/>
              <a:t>Sample Footer Text</a:t>
            </a:r>
          </a:p>
        </p:txBody>
      </p:sp>
      <p:sp>
        <p:nvSpPr>
          <p:cNvPr id="3" name="Date Placeholder 2">
            <a:extLst>
              <a:ext uri="{FF2B5EF4-FFF2-40B4-BE49-F238E27FC236}">
                <a16:creationId xmlns:a16="http://schemas.microsoft.com/office/drawing/2014/main" id="{8E8D2567-C532-BD45-FA85-03DBE3B3C779}"/>
              </a:ext>
            </a:extLst>
          </p:cNvPr>
          <p:cNvSpPr>
            <a:spLocks noGrp="1"/>
          </p:cNvSpPr>
          <p:nvPr>
            <p:ph type="dt" sz="half" idx="10"/>
          </p:nvPr>
        </p:nvSpPr>
        <p:spPr/>
        <p:txBody>
          <a:bodyPr/>
          <a:lstStyle/>
          <a:p>
            <a:fld id="{51B2758D-8EE6-4CC5-A170-BE9501D7BCFF}" type="datetime1">
              <a:rPr lang="en-US" smtClean="0"/>
              <a:t>9/22/2025</a:t>
            </a:fld>
            <a:endParaRPr lang="en-US"/>
          </a:p>
        </p:txBody>
      </p:sp>
      <p:sp>
        <p:nvSpPr>
          <p:cNvPr id="5" name="Slide Number Placeholder 4">
            <a:extLst>
              <a:ext uri="{FF2B5EF4-FFF2-40B4-BE49-F238E27FC236}">
                <a16:creationId xmlns:a16="http://schemas.microsoft.com/office/drawing/2014/main" id="{ABC0E491-56EB-F527-8A63-FBEEE6196FBD}"/>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185777134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Empty">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E9D82C-4607-0C9D-F241-D35DBEFEF4B1}"/>
              </a:ext>
            </a:extLst>
          </p:cNvPr>
          <p:cNvSpPr>
            <a:spLocks noGrp="1"/>
          </p:cNvSpPr>
          <p:nvPr>
            <p:ph type="ftr" sz="quarter" idx="11"/>
          </p:nvPr>
        </p:nvSpPr>
        <p:spPr/>
        <p:txBody>
          <a:bodyPr/>
          <a:lstStyle/>
          <a:p>
            <a:r>
              <a:rPr lang="en"/>
              <a:t>Sample Footer Text</a:t>
            </a:r>
          </a:p>
        </p:txBody>
      </p:sp>
      <p:sp>
        <p:nvSpPr>
          <p:cNvPr id="3" name="Date Placeholder 2">
            <a:extLst>
              <a:ext uri="{FF2B5EF4-FFF2-40B4-BE49-F238E27FC236}">
                <a16:creationId xmlns:a16="http://schemas.microsoft.com/office/drawing/2014/main" id="{B4DCFCC5-7F8E-F549-57BA-7303E9F17466}"/>
              </a:ext>
            </a:extLst>
          </p:cNvPr>
          <p:cNvSpPr>
            <a:spLocks noGrp="1"/>
          </p:cNvSpPr>
          <p:nvPr>
            <p:ph type="dt" sz="half" idx="10"/>
          </p:nvPr>
        </p:nvSpPr>
        <p:spPr/>
        <p:txBody>
          <a:bodyPr/>
          <a:lstStyle/>
          <a:p>
            <a:fld id="{0FCB484E-FEE6-4572-A5E5-40AFA2254CF8}" type="datetime1">
              <a:rPr lang="en-US" smtClean="0"/>
              <a:t>9/22/2025</a:t>
            </a:fld>
            <a:endParaRPr lang="en-US"/>
          </a:p>
        </p:txBody>
      </p:sp>
      <p:sp>
        <p:nvSpPr>
          <p:cNvPr id="5" name="Slide Number Placeholder 4">
            <a:extLst>
              <a:ext uri="{FF2B5EF4-FFF2-40B4-BE49-F238E27FC236}">
                <a16:creationId xmlns:a16="http://schemas.microsoft.com/office/drawing/2014/main" id="{457BEB6A-C028-DA7D-C516-2F1316F031AB}"/>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306324897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7CE2-4402-942B-FD26-6E29BDAB9B47}"/>
              </a:ext>
            </a:extLst>
          </p:cNvPr>
          <p:cNvSpPr>
            <a:spLocks noGrp="1"/>
          </p:cNvSpPr>
          <p:nvPr>
            <p:ph type="title"/>
          </p:nvPr>
        </p:nvSpPr>
        <p:spPr>
          <a:xfrm>
            <a:off x="429901" y="5056743"/>
            <a:ext cx="11339400" cy="966902"/>
          </a:xfrm>
        </p:spPr>
        <p:txBody>
          <a:bodyPr anchor="b">
            <a:normAutofit/>
          </a:bodyPr>
          <a:lstStyle>
            <a:lvl1pPr>
              <a:defRPr sz="4800">
                <a:solidFill>
                  <a:schemeClr val="tx1"/>
                </a:solidFill>
              </a:defRPr>
            </a:lvl1pPr>
          </a:lstStyle>
          <a:p>
            <a:r>
              <a:rPr lang="en"/>
              <a:t>Click to edit Master title style</a:t>
            </a:r>
          </a:p>
        </p:txBody>
      </p:sp>
      <p:sp>
        <p:nvSpPr>
          <p:cNvPr id="9" name="Picture Placeholder 8">
            <a:extLst>
              <a:ext uri="{FF2B5EF4-FFF2-40B4-BE49-F238E27FC236}">
                <a16:creationId xmlns:a16="http://schemas.microsoft.com/office/drawing/2014/main" id="{6D3F2A15-2C96-2533-3F11-3EFA30B56716}"/>
              </a:ext>
            </a:extLst>
          </p:cNvPr>
          <p:cNvSpPr>
            <a:spLocks noGrp="1"/>
          </p:cNvSpPr>
          <p:nvPr>
            <p:ph type="pic" sz="quarter" idx="13" hasCustomPrompt="1"/>
          </p:nvPr>
        </p:nvSpPr>
        <p:spPr>
          <a:xfrm>
            <a:off x="0" y="0"/>
            <a:ext cx="12192000" cy="4930912"/>
          </a:xfrm>
          <a:blipFill>
            <a:blip r:embed="rId2">
              <a:alphaModFix amt="70000"/>
            </a:blip>
            <a:stretch>
              <a:fillRect/>
            </a:stretch>
          </a:blipFill>
          <a:effectLst>
            <a:outerShdw blurRad="203200" dist="12700" dir="7800000" algn="r" rotWithShape="0">
              <a:prstClr val="black">
                <a:alpha val="10000"/>
              </a:prstClr>
            </a:outerShdw>
          </a:effectLst>
        </p:spPr>
        <p:txBody>
          <a:bodyPr/>
          <a:lstStyle>
            <a:lvl1pPr marL="0" indent="0">
              <a:buNone/>
              <a:defRPr/>
            </a:lvl1pPr>
          </a:lstStyle>
          <a:p>
            <a:r>
              <a:rPr lang="en-US"/>
              <a:t> </a:t>
            </a:r>
          </a:p>
        </p:txBody>
      </p:sp>
      <p:sp>
        <p:nvSpPr>
          <p:cNvPr id="3" name="Text Placeholder 2">
            <a:extLst>
              <a:ext uri="{FF2B5EF4-FFF2-40B4-BE49-F238E27FC236}">
                <a16:creationId xmlns:a16="http://schemas.microsoft.com/office/drawing/2014/main" id="{4FF79075-DF30-526B-9548-3F9D7EF9FAA8}"/>
              </a:ext>
            </a:extLst>
          </p:cNvPr>
          <p:cNvSpPr>
            <a:spLocks noGrp="1"/>
          </p:cNvSpPr>
          <p:nvPr>
            <p:ph type="body" idx="1"/>
          </p:nvPr>
        </p:nvSpPr>
        <p:spPr>
          <a:xfrm>
            <a:off x="429902" y="5979576"/>
            <a:ext cx="11339400" cy="365126"/>
          </a:xfrm>
        </p:spPr>
        <p:txBody>
          <a:bodyPr anchor="t">
            <a:norm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
              <a:t>Click to edit Master text styles</a:t>
            </a:r>
          </a:p>
        </p:txBody>
      </p:sp>
      <p:sp>
        <p:nvSpPr>
          <p:cNvPr id="8" name="Footer Placeholder 7">
            <a:extLst>
              <a:ext uri="{FF2B5EF4-FFF2-40B4-BE49-F238E27FC236}">
                <a16:creationId xmlns:a16="http://schemas.microsoft.com/office/drawing/2014/main" id="{3F256503-7989-932D-DE04-B424AC0B97DF}"/>
              </a:ext>
            </a:extLst>
          </p:cNvPr>
          <p:cNvSpPr>
            <a:spLocks noGrp="1"/>
          </p:cNvSpPr>
          <p:nvPr>
            <p:ph type="ftr" sz="quarter" idx="15"/>
          </p:nvPr>
        </p:nvSpPr>
        <p:spPr/>
        <p:txBody>
          <a:bodyPr/>
          <a:lstStyle/>
          <a:p>
            <a:r>
              <a:rPr lang="en"/>
              <a:t>Sample Footer Text</a:t>
            </a:r>
          </a:p>
        </p:txBody>
      </p:sp>
      <p:sp>
        <p:nvSpPr>
          <p:cNvPr id="7" name="Date Placeholder 6">
            <a:extLst>
              <a:ext uri="{FF2B5EF4-FFF2-40B4-BE49-F238E27FC236}">
                <a16:creationId xmlns:a16="http://schemas.microsoft.com/office/drawing/2014/main" id="{623E99C9-C336-E83E-56A6-D68659547CAF}"/>
              </a:ext>
            </a:extLst>
          </p:cNvPr>
          <p:cNvSpPr>
            <a:spLocks noGrp="1"/>
          </p:cNvSpPr>
          <p:nvPr>
            <p:ph type="dt" sz="half" idx="14"/>
          </p:nvPr>
        </p:nvSpPr>
        <p:spPr/>
        <p:txBody>
          <a:bodyPr/>
          <a:lstStyle/>
          <a:p>
            <a:fld id="{C135F28A-0986-4E7B-B35D-341D39FBD191}" type="datetime1">
              <a:rPr lang="en-US" smtClean="0"/>
              <a:t>9/22/2025</a:t>
            </a:fld>
            <a:endParaRPr lang="en-US"/>
          </a:p>
        </p:txBody>
      </p:sp>
      <p:sp>
        <p:nvSpPr>
          <p:cNvPr id="10" name="Slide Number Placeholder 9">
            <a:extLst>
              <a:ext uri="{FF2B5EF4-FFF2-40B4-BE49-F238E27FC236}">
                <a16:creationId xmlns:a16="http://schemas.microsoft.com/office/drawing/2014/main" id="{757A77FC-B384-BD30-0961-237F594F200F}"/>
              </a:ext>
            </a:extLst>
          </p:cNvPr>
          <p:cNvSpPr>
            <a:spLocks noGrp="1"/>
          </p:cNvSpPr>
          <p:nvPr>
            <p:ph type="sldNum" sz="quarter" idx="16"/>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2320546745"/>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BEA7-A772-B39C-F049-D8BA2D3F4EF5}"/>
              </a:ext>
            </a:extLst>
          </p:cNvPr>
          <p:cNvSpPr>
            <a:spLocks noGrp="1"/>
          </p:cNvSpPr>
          <p:nvPr>
            <p:ph type="title"/>
          </p:nvPr>
        </p:nvSpPr>
        <p:spPr>
          <a:xfrm>
            <a:off x="449836" y="694943"/>
            <a:ext cx="3915473" cy="1325880"/>
          </a:xfrm>
        </p:spPr>
        <p:txBody>
          <a:bodyPr anchor="t"/>
          <a:lstStyle>
            <a:lvl1pPr>
              <a:defRPr sz="3200"/>
            </a:lvl1pPr>
          </a:lstStyle>
          <a:p>
            <a:r>
              <a:rPr lang="en"/>
              <a:t>Click to edit Master title style</a:t>
            </a:r>
          </a:p>
        </p:txBody>
      </p:sp>
      <p:sp>
        <p:nvSpPr>
          <p:cNvPr id="4" name="Text Placeholder 3">
            <a:extLst>
              <a:ext uri="{FF2B5EF4-FFF2-40B4-BE49-F238E27FC236}">
                <a16:creationId xmlns:a16="http://schemas.microsoft.com/office/drawing/2014/main" id="{0D5693C4-36AD-07F9-763E-EE5FC9DFB1AD}"/>
              </a:ext>
            </a:extLst>
          </p:cNvPr>
          <p:cNvSpPr>
            <a:spLocks noGrp="1"/>
          </p:cNvSpPr>
          <p:nvPr>
            <p:ph type="body" sz="half" idx="2"/>
          </p:nvPr>
        </p:nvSpPr>
        <p:spPr>
          <a:xfrm>
            <a:off x="433072" y="2057400"/>
            <a:ext cx="3932237" cy="417690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Click to edit Master text styles</a:t>
            </a:r>
          </a:p>
        </p:txBody>
      </p:sp>
      <p:sp>
        <p:nvSpPr>
          <p:cNvPr id="3" name="Content Placeholder 2">
            <a:extLst>
              <a:ext uri="{FF2B5EF4-FFF2-40B4-BE49-F238E27FC236}">
                <a16:creationId xmlns:a16="http://schemas.microsoft.com/office/drawing/2014/main" id="{10FB4614-4148-D757-88D0-D93E5E1EA1A0}"/>
              </a:ext>
            </a:extLst>
          </p:cNvPr>
          <p:cNvSpPr>
            <a:spLocks noGrp="1"/>
          </p:cNvSpPr>
          <p:nvPr>
            <p:ph idx="1"/>
          </p:nvPr>
        </p:nvSpPr>
        <p:spPr>
          <a:xfrm>
            <a:off x="5183188" y="694943"/>
            <a:ext cx="6483096" cy="553936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6" name="Footer Placeholder 5">
            <a:extLst>
              <a:ext uri="{FF2B5EF4-FFF2-40B4-BE49-F238E27FC236}">
                <a16:creationId xmlns:a16="http://schemas.microsoft.com/office/drawing/2014/main" id="{71AADC46-B01E-DA2E-F24C-C48F5253DD00}"/>
              </a:ext>
            </a:extLst>
          </p:cNvPr>
          <p:cNvSpPr>
            <a:spLocks noGrp="1"/>
          </p:cNvSpPr>
          <p:nvPr>
            <p:ph type="ftr" sz="quarter" idx="11"/>
          </p:nvPr>
        </p:nvSpPr>
        <p:spPr/>
        <p:txBody>
          <a:bodyPr/>
          <a:lstStyle/>
          <a:p>
            <a:r>
              <a:rPr lang="en"/>
              <a:t>Sample Footer Text</a:t>
            </a:r>
          </a:p>
        </p:txBody>
      </p:sp>
      <p:sp>
        <p:nvSpPr>
          <p:cNvPr id="5" name="Date Placeholder 4">
            <a:extLst>
              <a:ext uri="{FF2B5EF4-FFF2-40B4-BE49-F238E27FC236}">
                <a16:creationId xmlns:a16="http://schemas.microsoft.com/office/drawing/2014/main" id="{B71A6063-F591-A804-79FE-A80AD399139E}"/>
              </a:ext>
            </a:extLst>
          </p:cNvPr>
          <p:cNvSpPr>
            <a:spLocks noGrp="1"/>
          </p:cNvSpPr>
          <p:nvPr>
            <p:ph type="dt" sz="half" idx="10"/>
          </p:nvPr>
        </p:nvSpPr>
        <p:spPr/>
        <p:txBody>
          <a:bodyPr/>
          <a:lstStyle/>
          <a:p>
            <a:fld id="{A57FC195-9048-4969-9920-6939BE28AE8D}" type="datetime1">
              <a:rPr lang="en-US" smtClean="0"/>
              <a:t>9/22/2025</a:t>
            </a:fld>
            <a:endParaRPr lang="en-US"/>
          </a:p>
        </p:txBody>
      </p:sp>
      <p:sp>
        <p:nvSpPr>
          <p:cNvPr id="7" name="Slide Number Placeholder 6">
            <a:extLst>
              <a:ext uri="{FF2B5EF4-FFF2-40B4-BE49-F238E27FC236}">
                <a16:creationId xmlns:a16="http://schemas.microsoft.com/office/drawing/2014/main" id="{4BEFF439-6DA2-A61B-C94C-BEDC2411D6CC}"/>
              </a:ext>
            </a:extLst>
          </p:cNvPr>
          <p:cNvSpPr>
            <a:spLocks noGrp="1"/>
          </p:cNvSpPr>
          <p:nvPr>
            <p:ph type="sldNum" sz="quarter" idx="12"/>
          </p:nvPr>
        </p:nvSpPr>
        <p:spPr/>
        <p:txBody>
          <a:bodyPr/>
          <a:lstStyle/>
          <a:p>
            <a:fld id="{DD84031F-D6BF-4677-B12E-7D8B88BA70F7}" type="slidenum">
              <a:rPr lang="en-US" smtClean="0"/>
              <a:t>‹#›</a:t>
            </a:fld>
            <a:endParaRPr lang="en-US"/>
          </a:p>
        </p:txBody>
      </p:sp>
    </p:spTree>
    <p:extLst>
      <p:ext uri="{BB962C8B-B14F-4D97-AF65-F5344CB8AC3E}">
        <p14:creationId xmlns:p14="http://schemas.microsoft.com/office/powerpoint/2010/main" val="36406623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FA5E-0A3D-E6AD-3C21-DC40BCDEC609}"/>
              </a:ext>
            </a:extLst>
          </p:cNvPr>
          <p:cNvSpPr>
            <a:spLocks noGrp="1"/>
          </p:cNvSpPr>
          <p:nvPr>
            <p:ph type="title"/>
          </p:nvPr>
        </p:nvSpPr>
        <p:spPr>
          <a:xfrm>
            <a:off x="419101" y="694944"/>
            <a:ext cx="3526816" cy="1711825"/>
          </a:xfrm>
        </p:spPr>
        <p:txBody>
          <a:bodyPr anchor="t"/>
          <a:lstStyle>
            <a:lvl1pPr>
              <a:defRPr sz="3200"/>
            </a:lvl1pPr>
          </a:lstStyle>
          <a:p>
            <a:r>
              <a:rPr lang="en"/>
              <a:t>Click to edit Master title style</a:t>
            </a:r>
          </a:p>
        </p:txBody>
      </p:sp>
      <p:sp>
        <p:nvSpPr>
          <p:cNvPr id="4" name="Text Placeholder 3">
            <a:extLst>
              <a:ext uri="{FF2B5EF4-FFF2-40B4-BE49-F238E27FC236}">
                <a16:creationId xmlns:a16="http://schemas.microsoft.com/office/drawing/2014/main" id="{7CBA8418-7980-9A18-053B-82E4F16EBD61}"/>
              </a:ext>
            </a:extLst>
          </p:cNvPr>
          <p:cNvSpPr>
            <a:spLocks noGrp="1"/>
          </p:cNvSpPr>
          <p:nvPr>
            <p:ph type="body" sz="half" idx="2"/>
          </p:nvPr>
        </p:nvSpPr>
        <p:spPr>
          <a:xfrm>
            <a:off x="425389" y="2508261"/>
            <a:ext cx="3520528" cy="372794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Click to edit Master text styles</a:t>
            </a:r>
          </a:p>
        </p:txBody>
      </p:sp>
      <p:sp>
        <p:nvSpPr>
          <p:cNvPr id="3" name="Picture Placeholder 2">
            <a:extLst>
              <a:ext uri="{FF2B5EF4-FFF2-40B4-BE49-F238E27FC236}">
                <a16:creationId xmlns:a16="http://schemas.microsoft.com/office/drawing/2014/main" id="{126F9F06-BE63-8EE7-74C5-6D0E3F9B7571}"/>
              </a:ext>
            </a:extLst>
          </p:cNvPr>
          <p:cNvSpPr>
            <a:spLocks noGrp="1"/>
          </p:cNvSpPr>
          <p:nvPr>
            <p:ph type="pic" idx="1" hasCustomPrompt="1"/>
          </p:nvPr>
        </p:nvSpPr>
        <p:spPr>
          <a:xfrm>
            <a:off x="4419600" y="533400"/>
            <a:ext cx="7239000" cy="5791199"/>
          </a:xfrm>
          <a:blipFill>
            <a:blip r:embed="rId2">
              <a:alphaModFix amt="70000"/>
            </a:blip>
            <a:stretch>
              <a:fillRect/>
            </a:stretch>
          </a:blipFill>
          <a:effectLst>
            <a:outerShdw blurRad="203200" dist="12700" dir="7800000" algn="r" rotWithShape="0">
              <a:prstClr val="black">
                <a:alpha val="10000"/>
              </a:prstClr>
            </a:outerShdw>
          </a:effectLst>
        </p:spPr>
        <p:txBody>
          <a:bodyPr vert="horz" lIns="91440" tIns="45720" rIns="91440" bIns="45720" rtlCol="0">
            <a:normAutofit/>
          </a:bodyPr>
          <a:lstStyle>
            <a:lvl1pPr marL="0" indent="0">
              <a:buNone/>
              <a:defRPr lang="en-US"/>
            </a:lvl1pPr>
          </a:lstStyle>
          <a:p>
            <a:pPr lvl="0"/>
            <a:r>
              <a:rPr lang="en-US"/>
              <a:t> </a:t>
            </a:r>
          </a:p>
        </p:txBody>
      </p:sp>
      <p:sp>
        <p:nvSpPr>
          <p:cNvPr id="6" name="Footer Placeholder 5">
            <a:extLst>
              <a:ext uri="{FF2B5EF4-FFF2-40B4-BE49-F238E27FC236}">
                <a16:creationId xmlns:a16="http://schemas.microsoft.com/office/drawing/2014/main" id="{E7F485A3-3BFA-4B57-F6E5-5F41542B7BBD}"/>
              </a:ext>
            </a:extLst>
          </p:cNvPr>
          <p:cNvSpPr>
            <a:spLocks noGrp="1"/>
          </p:cNvSpPr>
          <p:nvPr>
            <p:ph type="ftr" sz="quarter" idx="11"/>
          </p:nvPr>
        </p:nvSpPr>
        <p:spPr/>
        <p:txBody>
          <a:bodyPr/>
          <a:lstStyle/>
          <a:p>
            <a:r>
              <a:rPr lang="en"/>
              <a:t>Sample Footer Text</a:t>
            </a:r>
          </a:p>
        </p:txBody>
      </p:sp>
      <p:sp>
        <p:nvSpPr>
          <p:cNvPr id="5" name="Date Placeholder 4">
            <a:extLst>
              <a:ext uri="{FF2B5EF4-FFF2-40B4-BE49-F238E27FC236}">
                <a16:creationId xmlns:a16="http://schemas.microsoft.com/office/drawing/2014/main" id="{600AC9F0-6744-73C8-54FC-5C12BA7BF791}"/>
              </a:ext>
            </a:extLst>
          </p:cNvPr>
          <p:cNvSpPr>
            <a:spLocks noGrp="1"/>
          </p:cNvSpPr>
          <p:nvPr>
            <p:ph type="dt" sz="half" idx="10"/>
          </p:nvPr>
        </p:nvSpPr>
        <p:spPr/>
        <p:txBody>
          <a:bodyPr/>
          <a:lstStyle/>
          <a:p>
            <a:fld id="{8CCE6180-3A1B-4424-AB9F-671C4EBC0A2E}" type="datetime1">
              <a:rPr lang="en-US" smtClean="0"/>
              <a:t>9/22/2025</a:t>
            </a:fld>
            <a:endParaRPr lang="en-US"/>
          </a:p>
        </p:txBody>
      </p:sp>
      <p:sp>
        <p:nvSpPr>
          <p:cNvPr id="7" name="Slide Number Placeholder 6">
            <a:extLst>
              <a:ext uri="{FF2B5EF4-FFF2-40B4-BE49-F238E27FC236}">
                <a16:creationId xmlns:a16="http://schemas.microsoft.com/office/drawing/2014/main" id="{31BAB9F6-C801-466A-4C39-23DCB1CD5489}"/>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924215D5-0C4C-2E49-3A06-C65652576A64}"/>
              </a:ext>
            </a:extLst>
          </p:cNvPr>
          <p:cNvCxnSpPr>
            <a:cxnSpLocks/>
          </p:cNvCxnSpPr>
          <p:nvPr/>
        </p:nvCxnSpPr>
        <p:spPr>
          <a:xfrm>
            <a:off x="533400" y="533400"/>
            <a:ext cx="35037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81595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02336" y="541942"/>
            <a:ext cx="11256264" cy="2225185"/>
          </a:xfrm>
        </p:spPr>
        <p:txBody>
          <a:bodyPr anchor="b">
            <a:normAutofit/>
          </a:bodyPr>
          <a:lstStyle>
            <a:lvl1pPr>
              <a:defRPr sz="7200">
                <a:solidFill>
                  <a:schemeClr val="accent1"/>
                </a:solidFill>
              </a:defRPr>
            </a:lvl1pPr>
          </a:lstStyle>
          <a:p>
            <a:r>
              <a:rPr lang="en"/>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19099" y="3423301"/>
            <a:ext cx="11239499" cy="2901298"/>
          </a:xfrm>
        </p:spPr>
        <p:txBody>
          <a:bodyPr vert="horz" lIns="91440" tIns="45720" rIns="91440" bIns="45720" rtlCol="0">
            <a:normAutofit/>
          </a:bodyPr>
          <a:lstStyle>
            <a:lvl1pPr marL="0" indent="0">
              <a:buNone/>
              <a:defRPr lang="en-US" dirty="0"/>
            </a:lvl1pPr>
            <a:lvl2pPr marL="457200" indent="0">
              <a:buNone/>
              <a:defRPr lang="en-US" dirty="0"/>
            </a:lvl2pPr>
            <a:lvl3pPr marL="914400" indent="0">
              <a:buNone/>
              <a:defRPr lang="en-US" dirty="0"/>
            </a:lvl3pPr>
            <a:lvl4pPr marL="1371600" indent="0">
              <a:buNone/>
              <a:defRPr lang="en-US" dirty="0"/>
            </a:lvl4pPr>
            <a:lvl5pPr marL="1828800" indent="0">
              <a:buNone/>
              <a:defRPr lang="en-US" dirty="0"/>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C22330-A382-475A-8519-6A39191EC88E}" type="datetime1">
              <a:rPr lang="en-US" smtClean="0"/>
              <a:t>9/22/2025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3" name="Straight Connector 2">
            <a:extLst>
              <a:ext uri="{FF2B5EF4-FFF2-40B4-BE49-F238E27FC236}">
                <a16:creationId xmlns:a16="http://schemas.microsoft.com/office/drawing/2014/main" id="{BFD55B63-1406-DAD2-DBAB-BD87EA2FB540}"/>
              </a:ext>
            </a:extLst>
          </p:cNvPr>
          <p:cNvCxnSpPr>
            <a:cxnSpLocks/>
          </p:cNvCxnSpPr>
          <p:nvPr/>
        </p:nvCxnSpPr>
        <p:spPr>
          <a:xfrm>
            <a:off x="533400" y="2978854"/>
            <a:ext cx="11159163"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80078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02336" y="1836238"/>
            <a:ext cx="11256264" cy="2512732"/>
          </a:xfrm>
        </p:spPr>
        <p:txBody>
          <a:bodyPr anchor="b">
            <a:normAutofit/>
          </a:bodyPr>
          <a:lstStyle>
            <a:lvl1pPr>
              <a:defRPr sz="7200">
                <a:solidFill>
                  <a:schemeClr val="accent1"/>
                </a:solidFill>
              </a:defRPr>
            </a:lvl1pPr>
          </a:lstStyle>
          <a:p>
            <a:r>
              <a:rPr lang="en"/>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19099" y="4834052"/>
            <a:ext cx="11239499" cy="1405479"/>
          </a:xfrm>
        </p:spPr>
        <p:txBody>
          <a:bodyPr vert="horz" lIns="91440" tIns="45720" rIns="91440" bIns="45720" rtlCol="0" anchor="t">
            <a:noAutofit/>
          </a:bodyPr>
          <a:lstStyle>
            <a:lvl1pPr marL="0" indent="0">
              <a:buNone/>
              <a:defRPr lang="en-US" sz="2000" dirty="0"/>
            </a:lvl1pPr>
            <a:lvl2pPr marL="457200" indent="0">
              <a:buNone/>
              <a:defRPr lang="en-US" sz="1800" dirty="0"/>
            </a:lvl2pPr>
            <a:lvl3pPr marL="914400" indent="0">
              <a:buNone/>
              <a:defRPr lang="en-US" sz="1600" dirty="0"/>
            </a:lvl3pPr>
            <a:lvl4pPr marL="1371600" indent="0">
              <a:buNone/>
              <a:defRPr lang="en-US" sz="1400" dirty="0"/>
            </a:lvl4pPr>
            <a:lvl5pPr marL="1828800" indent="0">
              <a:buNone/>
              <a:defRPr lang="en-US" sz="1400" dirty="0"/>
            </a:lvl5p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E20DC0D-99C6-4F09-90C7-C0EC6E2F0A06}" type="datetime1">
              <a:rPr lang="en-US" smtClean="0"/>
              <a:t>9/22/2025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05899B98-11E6-7DB0-F79E-50A541026355}"/>
              </a:ext>
            </a:extLst>
          </p:cNvPr>
          <p:cNvCxnSpPr>
            <a:cxnSpLocks/>
          </p:cNvCxnSpPr>
          <p:nvPr/>
        </p:nvCxnSpPr>
        <p:spPr>
          <a:xfrm>
            <a:off x="533400" y="4531625"/>
            <a:ext cx="11125198"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014210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C2C1-585D-ACB8-BDC6-5F1E49333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72C4CA-09ED-AC43-99AB-82BF6880C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76BE0F-F34F-0BCA-FECF-CD1BFBCD12B7}"/>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5" name="Footer Placeholder 4">
            <a:extLst>
              <a:ext uri="{FF2B5EF4-FFF2-40B4-BE49-F238E27FC236}">
                <a16:creationId xmlns:a16="http://schemas.microsoft.com/office/drawing/2014/main" id="{642726DB-DCDF-30F5-45AB-FA9ED98642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89D692-B85C-D5B6-3EDE-61929C9A9ADD}"/>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947366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3FA1A-2305-B013-D914-EFE960E021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9FD7ED-D695-3F97-CC3E-B1D2628B52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57A614-3927-760D-1BF8-FE5E18534C83}"/>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5" name="Footer Placeholder 4">
            <a:extLst>
              <a:ext uri="{FF2B5EF4-FFF2-40B4-BE49-F238E27FC236}">
                <a16:creationId xmlns:a16="http://schemas.microsoft.com/office/drawing/2014/main" id="{3D0F5750-FB02-ACB5-4F43-9D9F593DE5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31B7A8-29CA-5180-6462-0AF2168B396F}"/>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893621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6710-E523-3B68-4F61-8C0FCE7F72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07E83F4-802E-2AE0-658E-A87167B6CD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420B6-C8AA-A9C8-1C22-A55BCFD60E23}"/>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5" name="Footer Placeholder 4">
            <a:extLst>
              <a:ext uri="{FF2B5EF4-FFF2-40B4-BE49-F238E27FC236}">
                <a16:creationId xmlns:a16="http://schemas.microsoft.com/office/drawing/2014/main" id="{7604222C-77E3-494B-DDFB-A779D72BD2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397000-0EAC-7077-FCFB-E469166D8F6F}"/>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190518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ABB1-1F8D-9B3B-FEA9-9B0B556D6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B0461D-43FC-1945-2CD2-9A2002D14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87787F-9E4D-69E9-90B8-8D065B4B7E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9617C1-3D1B-3FB1-C5DE-6F0E720ED506}"/>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6" name="Footer Placeholder 5">
            <a:extLst>
              <a:ext uri="{FF2B5EF4-FFF2-40B4-BE49-F238E27FC236}">
                <a16:creationId xmlns:a16="http://schemas.microsoft.com/office/drawing/2014/main" id="{886BFD4E-73B7-B66C-2379-9366504E30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B669D7-55B5-487E-723A-7FF5A682C734}"/>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2180078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C628-1314-867D-29DC-2EA3E2ABFEC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15E69C-25C6-E8A1-F15F-EC5EB2DB0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1C0C1A-13E8-5BB7-BEF6-96D9C3DF67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3D1385-F62E-7C43-26C4-819D430D66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116B30-1043-135E-CB0C-8090703B18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09F3CB7-DF37-EA63-C0CB-A1A5819C458E}"/>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8" name="Footer Placeholder 7">
            <a:extLst>
              <a:ext uri="{FF2B5EF4-FFF2-40B4-BE49-F238E27FC236}">
                <a16:creationId xmlns:a16="http://schemas.microsoft.com/office/drawing/2014/main" id="{424952F9-B7D7-2D4A-518D-B9A3246ADAE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EAED19-6D52-DD63-4DA4-A9ED96B63C27}"/>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3918951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4EF4-F06B-F13E-63B0-A9A0EAD7F0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9DE16A5-4010-64B6-12F7-3344AEC6AC5C}"/>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4" name="Footer Placeholder 3">
            <a:extLst>
              <a:ext uri="{FF2B5EF4-FFF2-40B4-BE49-F238E27FC236}">
                <a16:creationId xmlns:a16="http://schemas.microsoft.com/office/drawing/2014/main" id="{68C0DA95-21D4-0070-6C91-60ABCE1BD1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BF4379-A6B9-1DD9-E9CB-13F7B8FA15F6}"/>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945719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19238" y="398050"/>
            <a:ext cx="9635668" cy="3671398"/>
          </a:xfrm>
        </p:spPr>
        <p:txBody>
          <a:bodyPr vert="horz" lIns="91440" tIns="45720" rIns="91440" bIns="45720" rtlCol="0" anchor="t">
            <a:normAutofit/>
          </a:bodyPr>
          <a:lstStyle>
            <a:lvl1pPr>
              <a:defRPr lang="en-US" sz="6600" dirty="0">
                <a:solidFill>
                  <a:schemeClr val="accent1"/>
                </a:solidFill>
              </a:defRPr>
            </a:lvl1pPr>
          </a:lstStyle>
          <a:p>
            <a:pPr lvl="0"/>
            <a:r>
              <a:rPr lang="en"/>
              <a:t>Click to edit Master title style</a:t>
            </a:r>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32322" y="5669280"/>
            <a:ext cx="9620300" cy="756807"/>
          </a:xfrm>
        </p:spPr>
        <p:txBody>
          <a:bodyPr vert="horz" lIns="91440" tIns="45720" rIns="91440" bIns="45720" rtlCol="0">
            <a:normAutofit/>
          </a:bodyPr>
          <a:lstStyle>
            <a:lvl1pPr marL="0" indent="0">
              <a:buNone/>
              <a:defRPr lang="en-US" dirty="0"/>
            </a:lvl1pPr>
          </a:lstStyle>
          <a:p>
            <a:pPr lvl="0"/>
            <a:r>
              <a:rPr lang="en"/>
              <a:t>Click to edit Master subtitle style</a:t>
            </a:r>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p>
            <a:fld id="{DD9686BE-81E0-4285-A95D-6934CDF6209E}" type="datetime1">
              <a:rPr lang="en-US" smtClean="0"/>
              <a:t>9/22/2025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9" name="Straight Connector 8">
            <a:extLst>
              <a:ext uri="{FF2B5EF4-FFF2-40B4-BE49-F238E27FC236}">
                <a16:creationId xmlns:a16="http://schemas.microsoft.com/office/drawing/2014/main" id="{46EBC7DB-A84C-6AE6-0446-4E466A133069}"/>
              </a:ext>
            </a:extLst>
          </p:cNvPr>
          <p:cNvCxnSpPr>
            <a:cxnSpLocks/>
          </p:cNvCxnSpPr>
          <p:nvPr/>
        </p:nvCxnSpPr>
        <p:spPr>
          <a:xfrm>
            <a:off x="530352" y="5498461"/>
            <a:ext cx="11124446"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953091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AACAC-D800-37D4-B1C0-2CEA6D0474CB}"/>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3" name="Footer Placeholder 2">
            <a:extLst>
              <a:ext uri="{FF2B5EF4-FFF2-40B4-BE49-F238E27FC236}">
                <a16:creationId xmlns:a16="http://schemas.microsoft.com/office/drawing/2014/main" id="{EE61E2AC-5524-A793-EED3-FD67C71FA3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38D490-6FCF-A254-D680-682C8656B441}"/>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2181907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027C-FA70-56E4-1472-48034C036A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FC8897-BDCF-FFEE-F6F1-86A1E9F7C0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100421-75E5-B1F6-8771-72F347D86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B2DECB-0F3C-8CE5-034A-01209C24A099}"/>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6" name="Footer Placeholder 5">
            <a:extLst>
              <a:ext uri="{FF2B5EF4-FFF2-40B4-BE49-F238E27FC236}">
                <a16:creationId xmlns:a16="http://schemas.microsoft.com/office/drawing/2014/main" id="{F54F3E46-E722-CD80-3360-804A475DF1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0B618A-35DA-242A-0759-08994468CD73}"/>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33753348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FC1D-C228-9C2C-5879-6ECA2EEB3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DB2CA3C-B649-25B8-52BA-8F174F560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6505CD-DCDE-2CE4-8E6E-96FEB0C7E5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86F95-70D9-AE47-B42D-0C39832A0828}"/>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6" name="Footer Placeholder 5">
            <a:extLst>
              <a:ext uri="{FF2B5EF4-FFF2-40B4-BE49-F238E27FC236}">
                <a16:creationId xmlns:a16="http://schemas.microsoft.com/office/drawing/2014/main" id="{CAD9534C-6FA9-9B7F-44FA-3B7C535FF2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AA90F5-A077-6119-7633-B45D832FA5AF}"/>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1035509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C6EC3-257C-874F-B43D-A0F2BF99C7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DBF075-98E7-F3E0-CCD3-5F65D90253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3518D7-2E7F-241E-893C-00B176E9A099}"/>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5" name="Footer Placeholder 4">
            <a:extLst>
              <a:ext uri="{FF2B5EF4-FFF2-40B4-BE49-F238E27FC236}">
                <a16:creationId xmlns:a16="http://schemas.microsoft.com/office/drawing/2014/main" id="{BCF56246-C993-1D39-0639-23E60A4011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64FB7B-F7C3-B11C-739A-02C5EFBE67C3}"/>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585474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0928E1-6238-8050-11FB-179430CF0E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00052D-3128-63B8-AA54-C8A7E4E2C9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C9CF54-D1CF-D7CE-6AE2-F4588ECCF1AB}"/>
              </a:ext>
            </a:extLst>
          </p:cNvPr>
          <p:cNvSpPr>
            <a:spLocks noGrp="1"/>
          </p:cNvSpPr>
          <p:nvPr>
            <p:ph type="dt" sz="half" idx="10"/>
          </p:nvPr>
        </p:nvSpPr>
        <p:spPr/>
        <p:txBody>
          <a:bodyPr/>
          <a:lstStyle/>
          <a:p>
            <a:fld id="{91504988-393C-4084-99EF-10980CD05808}" type="datetimeFigureOut">
              <a:rPr lang="en-GB" smtClean="0"/>
              <a:t>22/09/2025</a:t>
            </a:fld>
            <a:endParaRPr lang="en-GB"/>
          </a:p>
        </p:txBody>
      </p:sp>
      <p:sp>
        <p:nvSpPr>
          <p:cNvPr id="5" name="Footer Placeholder 4">
            <a:extLst>
              <a:ext uri="{FF2B5EF4-FFF2-40B4-BE49-F238E27FC236}">
                <a16:creationId xmlns:a16="http://schemas.microsoft.com/office/drawing/2014/main" id="{770E09C3-D08C-3C0F-C774-000DF85763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E4A081-24FF-AB20-079F-37C042D8D07A}"/>
              </a:ext>
            </a:extLst>
          </p:cNvPr>
          <p:cNvSpPr>
            <a:spLocks noGrp="1"/>
          </p:cNvSpPr>
          <p:nvPr>
            <p:ph type="sldNum" sz="quarter" idx="12"/>
          </p:nvPr>
        </p:nvSpPr>
        <p:spPr/>
        <p:txBody>
          <a:bodyPr/>
          <a:lstStyle/>
          <a:p>
            <a:fld id="{F1D898FB-02F9-49D4-BA42-0A9990CD677B}" type="slidenum">
              <a:rPr lang="en-GB" smtClean="0"/>
              <a:t>‹#›</a:t>
            </a:fld>
            <a:endParaRPr lang="en-GB"/>
          </a:p>
        </p:txBody>
      </p:sp>
    </p:spTree>
    <p:extLst>
      <p:ext uri="{BB962C8B-B14F-4D97-AF65-F5344CB8AC3E}">
        <p14:creationId xmlns:p14="http://schemas.microsoft.com/office/powerpoint/2010/main" val="2622468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02336" y="765750"/>
            <a:ext cx="9635668" cy="3455113"/>
          </a:xfrm>
        </p:spPr>
        <p:txBody>
          <a:bodyPr vert="horz" lIns="91440" tIns="45720" rIns="91440" bIns="45720" rtlCol="0" anchor="t">
            <a:normAutofit/>
          </a:bodyPr>
          <a:lstStyle>
            <a:lvl1pPr>
              <a:defRPr lang="en-US" sz="8800" dirty="0">
                <a:solidFill>
                  <a:schemeClr val="accent1"/>
                </a:solidFill>
              </a:defRPr>
            </a:lvl1pPr>
          </a:lstStyle>
          <a:p>
            <a:pPr lvl="0"/>
            <a:r>
              <a:rPr lang="en"/>
              <a:t>Click to edit Master title style</a:t>
            </a:r>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29428" y="5271844"/>
            <a:ext cx="9613065" cy="1001356"/>
          </a:xfrm>
        </p:spPr>
        <p:txBody>
          <a:bodyPr vert="horz" lIns="91440" tIns="45720" rIns="91440" bIns="45720" rtlCol="0" anchor="ctr">
            <a:normAutofit/>
          </a:bodyPr>
          <a:lstStyle>
            <a:lvl1pPr marL="0" indent="0">
              <a:buNone/>
              <a:defRPr lang="en-US" dirty="0"/>
            </a:lvl1pPr>
          </a:lstStyle>
          <a:p>
            <a:pPr lvl="0"/>
            <a:r>
              <a:rPr lang="en"/>
              <a:t>Click to edit Master subtitle style</a:t>
            </a:r>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p>
            <a:r>
              <a:rPr lang="en"/>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p>
            <a:fld id="{EB464E07-DAE2-4D6D-BDD9-1CE7637F446D}" type="datetime1">
              <a:rPr lang="en-US" smtClean="0"/>
              <a:t>9/22/2025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p>
            <a:fld id="{DD84031F-D6BF-4677-B12E-7D8B88BA70F7}" type="slidenum">
              <a:rPr lang="en-US" smtClean="0"/>
              <a:t>‹#›</a:t>
            </a:fld>
            <a:endParaRPr lang="en-US"/>
          </a:p>
        </p:txBody>
      </p:sp>
      <p:cxnSp>
        <p:nvCxnSpPr>
          <p:cNvPr id="12" name="Straight Connector 11">
            <a:extLst>
              <a:ext uri="{FF2B5EF4-FFF2-40B4-BE49-F238E27FC236}">
                <a16:creationId xmlns:a16="http://schemas.microsoft.com/office/drawing/2014/main" id="{D4CDCB79-1025-8102-1BC6-378AB173CBFF}"/>
              </a:ext>
            </a:extLst>
          </p:cNvPr>
          <p:cNvCxnSpPr>
            <a:cxnSpLocks/>
          </p:cNvCxnSpPr>
          <p:nvPr/>
        </p:nvCxnSpPr>
        <p:spPr>
          <a:xfrm>
            <a:off x="533400" y="5184424"/>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EF23CAD-F5FD-3FB3-B413-1F54592B07E7}"/>
              </a:ext>
            </a:extLst>
          </p:cNvPr>
          <p:cNvCxnSpPr>
            <a:cxnSpLocks/>
          </p:cNvCxnSpPr>
          <p:nvPr/>
        </p:nvCxnSpPr>
        <p:spPr>
          <a:xfrm>
            <a:off x="533400" y="63246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29606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DF58-285B-E151-006A-D88C36BBB753}"/>
              </a:ext>
            </a:extLst>
          </p:cNvPr>
          <p:cNvSpPr>
            <a:spLocks noGrp="1"/>
          </p:cNvSpPr>
          <p:nvPr>
            <p:ph type="ctrTitle"/>
          </p:nvPr>
        </p:nvSpPr>
        <p:spPr>
          <a:xfrm>
            <a:off x="402336" y="765750"/>
            <a:ext cx="9635668" cy="3528339"/>
          </a:xfrm>
        </p:spPr>
        <p:txBody>
          <a:bodyPr vert="horz" lIns="91440" tIns="45720" rIns="91440" bIns="45720" rtlCol="0" anchor="t">
            <a:normAutofit/>
          </a:bodyPr>
          <a:lstStyle>
            <a:lvl1pPr>
              <a:defRPr lang="en-US" sz="8800" dirty="0">
                <a:solidFill>
                  <a:schemeClr val="tx1"/>
                </a:solidFill>
              </a:defRPr>
            </a:lvl1pPr>
          </a:lstStyle>
          <a:p>
            <a:pPr lvl="0"/>
            <a:r>
              <a:rPr lang="en"/>
              <a:t>Click to edit Master title style</a:t>
            </a:r>
          </a:p>
        </p:txBody>
      </p:sp>
      <p:sp>
        <p:nvSpPr>
          <p:cNvPr id="3" name="Subtitle 2">
            <a:extLst>
              <a:ext uri="{FF2B5EF4-FFF2-40B4-BE49-F238E27FC236}">
                <a16:creationId xmlns:a16="http://schemas.microsoft.com/office/drawing/2014/main" id="{F9206861-2B51-5BD1-EB7B-C21E31ED4CF6}"/>
              </a:ext>
            </a:extLst>
          </p:cNvPr>
          <p:cNvSpPr>
            <a:spLocks noGrp="1"/>
          </p:cNvSpPr>
          <p:nvPr>
            <p:ph type="subTitle" idx="1"/>
          </p:nvPr>
        </p:nvSpPr>
        <p:spPr>
          <a:xfrm>
            <a:off x="434857" y="5184425"/>
            <a:ext cx="10575756" cy="1153220"/>
          </a:xfrm>
        </p:spPr>
        <p:txBody>
          <a:bodyPr vert="horz" lIns="91440" tIns="45720" rIns="91440" bIns="45720" rtlCol="0" anchor="ctr">
            <a:normAutofit/>
          </a:bodyPr>
          <a:lstStyle>
            <a:lvl1pPr marL="0" indent="0">
              <a:buNone/>
              <a:defRPr lang="en-US" dirty="0">
                <a:solidFill>
                  <a:schemeClr val="tx1"/>
                </a:solidFill>
              </a:defRPr>
            </a:lvl1pPr>
          </a:lstStyle>
          <a:p>
            <a:pPr lvl="0"/>
            <a:r>
              <a:rPr lang="en"/>
              <a:t>Click to edit Master subtitle style</a:t>
            </a:r>
          </a:p>
        </p:txBody>
      </p:sp>
      <p:sp>
        <p:nvSpPr>
          <p:cNvPr id="5" name="Footer Placeholder 4">
            <a:extLst>
              <a:ext uri="{FF2B5EF4-FFF2-40B4-BE49-F238E27FC236}">
                <a16:creationId xmlns:a16="http://schemas.microsoft.com/office/drawing/2014/main" id="{822DDD77-F8A9-7EC7-8615-6A38937CE728}"/>
              </a:ext>
            </a:extLst>
          </p:cNvPr>
          <p:cNvSpPr>
            <a:spLocks noGrp="1"/>
          </p:cNvSpPr>
          <p:nvPr>
            <p:ph type="ftr" sz="quarter" idx="11"/>
          </p:nvPr>
        </p:nvSpPr>
        <p:spPr/>
        <p:txBody>
          <a:bodyPr/>
          <a:lstStyle>
            <a:lvl1pPr>
              <a:defRPr>
                <a:solidFill>
                  <a:schemeClr val="tx1"/>
                </a:solidFill>
              </a:defRPr>
            </a:lvl1pPr>
          </a:lstStyle>
          <a:p>
            <a:r>
              <a:rPr lang="en"/>
              <a:t>Sample Footer Text</a:t>
            </a:r>
          </a:p>
        </p:txBody>
      </p:sp>
      <p:sp>
        <p:nvSpPr>
          <p:cNvPr id="4" name="Date Placeholder 3">
            <a:extLst>
              <a:ext uri="{FF2B5EF4-FFF2-40B4-BE49-F238E27FC236}">
                <a16:creationId xmlns:a16="http://schemas.microsoft.com/office/drawing/2014/main" id="{098AB215-86A6-6EC5-BC27-7962FA84A1AE}"/>
              </a:ext>
            </a:extLst>
          </p:cNvPr>
          <p:cNvSpPr>
            <a:spLocks noGrp="1"/>
          </p:cNvSpPr>
          <p:nvPr>
            <p:ph type="dt" sz="half" idx="10"/>
          </p:nvPr>
        </p:nvSpPr>
        <p:spPr/>
        <p:txBody>
          <a:bodyPr/>
          <a:lstStyle>
            <a:lvl1pPr>
              <a:defRPr>
                <a:solidFill>
                  <a:schemeClr val="tx1"/>
                </a:solidFill>
              </a:defRPr>
            </a:lvl1pPr>
          </a:lstStyle>
          <a:p>
            <a:fld id="{531D259D-9AB9-44BA-8FCD-FE201F91B5A0}" type="datetime1">
              <a:rPr lang="en-US" smtClean="0"/>
              <a:t>9/22/2025</a:t>
            </a:fld>
            <a:endParaRPr lang="en-US"/>
          </a:p>
        </p:txBody>
      </p:sp>
      <p:sp>
        <p:nvSpPr>
          <p:cNvPr id="6" name="Slide Number Placeholder 5">
            <a:extLst>
              <a:ext uri="{FF2B5EF4-FFF2-40B4-BE49-F238E27FC236}">
                <a16:creationId xmlns:a16="http://schemas.microsoft.com/office/drawing/2014/main" id="{4360CECF-E526-1422-4780-123B6B1E96C9}"/>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11" name="Straight Connector 10">
            <a:extLst>
              <a:ext uri="{FF2B5EF4-FFF2-40B4-BE49-F238E27FC236}">
                <a16:creationId xmlns:a16="http://schemas.microsoft.com/office/drawing/2014/main" id="{3817982C-A325-8307-2486-3AD646261E04}"/>
              </a:ext>
            </a:extLst>
          </p:cNvPr>
          <p:cNvCxnSpPr>
            <a:cxnSpLocks/>
          </p:cNvCxnSpPr>
          <p:nvPr/>
        </p:nvCxnSpPr>
        <p:spPr>
          <a:xfrm>
            <a:off x="533400" y="533538"/>
            <a:ext cx="11127005" cy="0"/>
          </a:xfrm>
          <a:prstGeom prst="line">
            <a:avLst/>
          </a:prstGeom>
          <a:ln w="603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02859D-9F11-5594-CFD3-C5FDE18CACB3}"/>
              </a:ext>
            </a:extLst>
          </p:cNvPr>
          <p:cNvCxnSpPr>
            <a:cxnSpLocks/>
          </p:cNvCxnSpPr>
          <p:nvPr/>
        </p:nvCxnSpPr>
        <p:spPr>
          <a:xfrm>
            <a:off x="533400" y="5169248"/>
            <a:ext cx="11127005"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0AD802-2887-3310-1453-789DB76F58DF}"/>
              </a:ext>
            </a:extLst>
          </p:cNvPr>
          <p:cNvCxnSpPr>
            <a:cxnSpLocks/>
          </p:cNvCxnSpPr>
          <p:nvPr/>
        </p:nvCxnSpPr>
        <p:spPr>
          <a:xfrm>
            <a:off x="533400" y="6330811"/>
            <a:ext cx="11119945"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293045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6997" y="3018408"/>
            <a:ext cx="8961120" cy="3247475"/>
          </a:xfrm>
        </p:spPr>
        <p:txBody>
          <a:bodyPr anchor="b">
            <a:normAutofit/>
          </a:bodyPr>
          <a:lstStyle>
            <a:lvl1pPr>
              <a:defRPr sz="6600">
                <a:solidFill>
                  <a:schemeClr val="tx1"/>
                </a:solidFill>
              </a:defRPr>
            </a:lvl1pPr>
          </a:lstStyle>
          <a:p>
            <a:r>
              <a:rPr lang="en"/>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1"/>
                </a:solidFill>
              </a:defRPr>
            </a:lvl1pPr>
          </a:lstStyle>
          <a:p>
            <a:r>
              <a:rPr lang="en"/>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1"/>
                </a:solidFill>
              </a:defRPr>
            </a:lvl1pPr>
          </a:lstStyle>
          <a:p>
            <a:fld id="{74EB0658-C877-4D58-A83B-07BEE0E4C7B4}" type="datetime1">
              <a:rPr lang="en-US" smtClean="0"/>
              <a:t>9/22/2025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1"/>
                </a:solidFill>
              </a:defRPr>
            </a:lvl1pPr>
          </a:lstStyle>
          <a:p>
            <a:fld id="{DD84031F-D6BF-4677-B12E-7D8B88BA70F7}" type="slidenum">
              <a:rPr lang="en-US" smtClean="0"/>
              <a:t>‹#›</a:t>
            </a:fld>
            <a:endParaRPr lang="en-US"/>
          </a:p>
        </p:txBody>
      </p:sp>
      <p:cxnSp>
        <p:nvCxnSpPr>
          <p:cNvPr id="7" name="Straight Connector 6">
            <a:extLst>
              <a:ext uri="{FF2B5EF4-FFF2-40B4-BE49-F238E27FC236}">
                <a16:creationId xmlns:a16="http://schemas.microsoft.com/office/drawing/2014/main" id="{6FD05DD5-DCB7-49C7-5E41-2DBD8B73D6D2}"/>
              </a:ext>
            </a:extLst>
          </p:cNvPr>
          <p:cNvCxnSpPr>
            <a:cxnSpLocks/>
          </p:cNvCxnSpPr>
          <p:nvPr/>
        </p:nvCxnSpPr>
        <p:spPr>
          <a:xfrm>
            <a:off x="530646" y="531958"/>
            <a:ext cx="11127954"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9FDA663-314D-CA26-DF41-CB3FDC0733F0}"/>
              </a:ext>
            </a:extLst>
          </p:cNvPr>
          <p:cNvCxnSpPr>
            <a:cxnSpLocks/>
          </p:cNvCxnSpPr>
          <p:nvPr/>
        </p:nvCxnSpPr>
        <p:spPr>
          <a:xfrm>
            <a:off x="533400" y="6324600"/>
            <a:ext cx="11125200"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45029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2.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8916C8C-4316-E510-1962-E944B3382B43}"/>
              </a:ext>
            </a:extLst>
          </p:cNvPr>
          <p:cNvCxnSpPr>
            <a:cxnSpLocks/>
          </p:cNvCxnSpPr>
          <p:nvPr/>
        </p:nvCxnSpPr>
        <p:spPr>
          <a:xfrm>
            <a:off x="530352" y="533400"/>
            <a:ext cx="11125200" cy="0"/>
          </a:xfrm>
          <a:prstGeom prst="line">
            <a:avLst/>
          </a:prstGeom>
          <a:ln w="9525">
            <a:solidFill>
              <a:schemeClr val="tx1">
                <a:alpha val="25000"/>
              </a:schemeClr>
            </a:solidFill>
          </a:ln>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66478947-1D67-18A4-7E48-5B4B2F97FBE9}"/>
              </a:ext>
            </a:extLst>
          </p:cNvPr>
          <p:cNvSpPr>
            <a:spLocks noGrp="1"/>
          </p:cNvSpPr>
          <p:nvPr>
            <p:ph type="title"/>
          </p:nvPr>
        </p:nvSpPr>
        <p:spPr>
          <a:xfrm>
            <a:off x="414983" y="691868"/>
            <a:ext cx="11243617" cy="901139"/>
          </a:xfrm>
          <a:prstGeom prst="rect">
            <a:avLst/>
          </a:prstGeom>
        </p:spPr>
        <p:txBody>
          <a:bodyPr vert="horz" lIns="91440" tIns="45720" rIns="91440" bIns="45720" rtlCol="0" anchor="t">
            <a:normAutofit/>
          </a:bodyPr>
          <a:lstStyle/>
          <a:p>
            <a:r>
              <a:rPr lang="en"/>
              <a:t>Click to edit Master title style</a:t>
            </a:r>
          </a:p>
        </p:txBody>
      </p:sp>
      <p:sp>
        <p:nvSpPr>
          <p:cNvPr id="3" name="Text Placeholder 2">
            <a:extLst>
              <a:ext uri="{FF2B5EF4-FFF2-40B4-BE49-F238E27FC236}">
                <a16:creationId xmlns:a16="http://schemas.microsoft.com/office/drawing/2014/main" id="{7DFE08CA-9517-ABC1-E915-31EA6D7B73C7}"/>
              </a:ext>
            </a:extLst>
          </p:cNvPr>
          <p:cNvSpPr>
            <a:spLocks noGrp="1"/>
          </p:cNvSpPr>
          <p:nvPr>
            <p:ph type="body" idx="1"/>
          </p:nvPr>
        </p:nvSpPr>
        <p:spPr>
          <a:xfrm>
            <a:off x="417640" y="1754753"/>
            <a:ext cx="11240960" cy="4411378"/>
          </a:xfrm>
          <a:prstGeom prst="rect">
            <a:avLst/>
          </a:prstGeom>
        </p:spPr>
        <p:txBody>
          <a:bodyPr vert="horz" lIns="91440" tIns="45720" rIns="91440" bIns="45720" rtlCol="0">
            <a:normAutofit/>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5" name="Footer Placeholder 4">
            <a:extLst>
              <a:ext uri="{FF2B5EF4-FFF2-40B4-BE49-F238E27FC236}">
                <a16:creationId xmlns:a16="http://schemas.microsoft.com/office/drawing/2014/main" id="{00E3983D-E783-AAEC-26DB-4B3F6511C702}"/>
              </a:ext>
            </a:extLst>
          </p:cNvPr>
          <p:cNvSpPr>
            <a:spLocks noGrp="1"/>
          </p:cNvSpPr>
          <p:nvPr>
            <p:ph type="ftr" sz="quarter" idx="3"/>
          </p:nvPr>
        </p:nvSpPr>
        <p:spPr>
          <a:xfrm>
            <a:off x="434857" y="6426091"/>
            <a:ext cx="4688732" cy="365125"/>
          </a:xfrm>
          <a:prstGeom prst="rect">
            <a:avLst/>
          </a:prstGeom>
        </p:spPr>
        <p:txBody>
          <a:bodyPr vert="horz" lIns="91440" tIns="45720" rIns="91440" bIns="45720" rtlCol="0" anchor="ctr"/>
          <a:lstStyle>
            <a:lvl1pPr algn="l">
              <a:defRPr sz="900">
                <a:solidFill>
                  <a:schemeClr val="tx1">
                    <a:alpha val="60000"/>
                  </a:schemeClr>
                </a:solidFill>
              </a:defRPr>
            </a:lvl1pPr>
          </a:lstStyle>
          <a:p>
            <a:r>
              <a:rPr lang="en"/>
              <a:t>Sample Footer Text</a:t>
            </a:r>
          </a:p>
        </p:txBody>
      </p:sp>
      <p:sp>
        <p:nvSpPr>
          <p:cNvPr id="4" name="Date Placeholder 3">
            <a:extLst>
              <a:ext uri="{FF2B5EF4-FFF2-40B4-BE49-F238E27FC236}">
                <a16:creationId xmlns:a16="http://schemas.microsoft.com/office/drawing/2014/main" id="{70454426-0A97-D20B-FD06-9648AED7773C}"/>
              </a:ext>
            </a:extLst>
          </p:cNvPr>
          <p:cNvSpPr>
            <a:spLocks noGrp="1"/>
          </p:cNvSpPr>
          <p:nvPr>
            <p:ph type="dt" sz="half" idx="2"/>
          </p:nvPr>
        </p:nvSpPr>
        <p:spPr>
          <a:xfrm>
            <a:off x="7846205" y="6426091"/>
            <a:ext cx="3327634" cy="365125"/>
          </a:xfrm>
          <a:prstGeom prst="rect">
            <a:avLst/>
          </a:prstGeom>
        </p:spPr>
        <p:txBody>
          <a:bodyPr vert="horz" lIns="91440" tIns="45720" rIns="91440" bIns="45720" rtlCol="0" anchor="ctr"/>
          <a:lstStyle>
            <a:lvl1pPr algn="r">
              <a:defRPr sz="900">
                <a:solidFill>
                  <a:schemeClr val="tx1">
                    <a:alpha val="60000"/>
                  </a:schemeClr>
                </a:solidFill>
              </a:defRPr>
            </a:lvl1pPr>
          </a:lstStyle>
          <a:p>
            <a:fld id="{ECD290D4-E5CF-428F-801F-3741FA4FB792}" type="datetime1">
              <a:rPr lang="en-US" smtClean="0"/>
              <a:t>9/22/2025</a:t>
            </a:fld>
            <a:endParaRPr lang="en-US"/>
          </a:p>
        </p:txBody>
      </p:sp>
      <p:sp>
        <p:nvSpPr>
          <p:cNvPr id="6" name="Slide Number Placeholder 5">
            <a:extLst>
              <a:ext uri="{FF2B5EF4-FFF2-40B4-BE49-F238E27FC236}">
                <a16:creationId xmlns:a16="http://schemas.microsoft.com/office/drawing/2014/main" id="{7DA13386-8E2A-2962-4804-81558038BA54}"/>
              </a:ext>
            </a:extLst>
          </p:cNvPr>
          <p:cNvSpPr>
            <a:spLocks noGrp="1"/>
          </p:cNvSpPr>
          <p:nvPr>
            <p:ph type="sldNum" sz="quarter" idx="4"/>
          </p:nvPr>
        </p:nvSpPr>
        <p:spPr>
          <a:xfrm>
            <a:off x="11166187" y="6426091"/>
            <a:ext cx="603114" cy="365125"/>
          </a:xfrm>
          <a:prstGeom prst="rect">
            <a:avLst/>
          </a:prstGeom>
        </p:spPr>
        <p:txBody>
          <a:bodyPr vert="horz" lIns="91440" tIns="45720" rIns="91440" bIns="45720" rtlCol="0" anchor="ctr"/>
          <a:lstStyle>
            <a:lvl1pPr algn="r">
              <a:defRPr sz="900">
                <a:solidFill>
                  <a:schemeClr val="tx1">
                    <a:alpha val="60000"/>
                  </a:schemeClr>
                </a:solidFill>
              </a:defRPr>
            </a:lvl1pPr>
          </a:lstStyle>
          <a:p>
            <a:fld id="{DD84031F-D6BF-4677-B12E-7D8B88BA70F7}" type="slidenum">
              <a:rPr lang="en-US" smtClean="0"/>
              <a:t>‹#›</a:t>
            </a:fld>
            <a:endParaRPr lang="en-US"/>
          </a:p>
        </p:txBody>
      </p:sp>
    </p:spTree>
    <p:extLst>
      <p:ext uri="{BB962C8B-B14F-4D97-AF65-F5344CB8AC3E}">
        <p14:creationId xmlns:p14="http://schemas.microsoft.com/office/powerpoint/2010/main" val="1316110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hf sldNum="0"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2" pos="4128">
          <p15:clr>
            <a:srgbClr val="F26B43"/>
          </p15:clr>
        </p15:guide>
        <p15:guide id="3" pos="3456">
          <p15:clr>
            <a:srgbClr val="F26B43"/>
          </p15:clr>
        </p15:guide>
        <p15:guide id="4" pos="2784">
          <p15:clr>
            <a:srgbClr val="F26B43"/>
          </p15:clr>
        </p15:guide>
        <p15:guide id="5" pos="336">
          <p15:clr>
            <a:srgbClr val="F26B43"/>
          </p15:clr>
        </p15:guide>
        <p15:guide id="6" pos="7344">
          <p15:clr>
            <a:srgbClr val="F26B43"/>
          </p15:clr>
        </p15:guide>
        <p15:guide id="7" orient="horz" pos="336">
          <p15:clr>
            <a:srgbClr val="F26B43"/>
          </p15:clr>
        </p15:guide>
        <p15:guide id="8" pos="264">
          <p15:clr>
            <a:srgbClr val="F26B43"/>
          </p15:clr>
        </p15:guide>
        <p15:guide id="9" pos="4800">
          <p15:clr>
            <a:srgbClr val="F26B43"/>
          </p15:clr>
        </p15:guide>
        <p15:guide id="10" pos="2112">
          <p15:clr>
            <a:srgbClr val="F26B43"/>
          </p15:clr>
        </p15:guide>
        <p15:guide id="11" pos="54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0B64C6-39EB-A5D4-266B-969B174E8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45EA4A-D712-B557-FCDD-CC97B0F10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F6FA2B-5A7C-4786-DD3D-056B75781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504988-393C-4084-99EF-10980CD05808}" type="datetimeFigureOut">
              <a:rPr lang="en-GB" smtClean="0"/>
              <a:t>22/09/2025</a:t>
            </a:fld>
            <a:endParaRPr lang="en-GB"/>
          </a:p>
        </p:txBody>
      </p:sp>
      <p:sp>
        <p:nvSpPr>
          <p:cNvPr id="5" name="Footer Placeholder 4">
            <a:extLst>
              <a:ext uri="{FF2B5EF4-FFF2-40B4-BE49-F238E27FC236}">
                <a16:creationId xmlns:a16="http://schemas.microsoft.com/office/drawing/2014/main" id="{40A0CC2E-3A7B-F7C8-5366-5BC16886F5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9CD0CB2-C677-12DA-7B51-538514F531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D898FB-02F9-49D4-BA42-0A9990CD677B}" type="slidenum">
              <a:rPr lang="en-GB" smtClean="0"/>
              <a:t>‹#›</a:t>
            </a:fld>
            <a:endParaRPr lang="en-GB"/>
          </a:p>
        </p:txBody>
      </p:sp>
    </p:spTree>
    <p:extLst>
      <p:ext uri="{BB962C8B-B14F-4D97-AF65-F5344CB8AC3E}">
        <p14:creationId xmlns:p14="http://schemas.microsoft.com/office/powerpoint/2010/main" val="1834173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1.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1.jpe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DE08-027F-5809-391C-680B1454551E}"/>
              </a:ext>
            </a:extLst>
          </p:cNvPr>
          <p:cNvSpPr>
            <a:spLocks noGrp="1"/>
          </p:cNvSpPr>
          <p:nvPr>
            <p:ph type="title"/>
          </p:nvPr>
        </p:nvSpPr>
        <p:spPr>
          <a:xfrm>
            <a:off x="4848555" y="512011"/>
            <a:ext cx="6792069" cy="1259920"/>
          </a:xfrm>
        </p:spPr>
        <p:txBody>
          <a:bodyPr anchor="b">
            <a:normAutofit/>
          </a:bodyPr>
          <a:lstStyle/>
          <a:p>
            <a:r>
              <a:rPr lang="en"/>
              <a:t>The Need &amp; Context</a:t>
            </a:r>
          </a:p>
        </p:txBody>
      </p:sp>
      <p:sp>
        <p:nvSpPr>
          <p:cNvPr id="4" name="Content Placeholder 3">
            <a:extLst>
              <a:ext uri="{FF2B5EF4-FFF2-40B4-BE49-F238E27FC236}">
                <a16:creationId xmlns:a16="http://schemas.microsoft.com/office/drawing/2014/main" id="{7CF4BB45-06E5-4251-48A7-DE0D569ACE7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8555" y="2148840"/>
            <a:ext cx="6792069" cy="4162372"/>
          </a:xfrm>
        </p:spPr>
        <p:txBody>
          <a:bodyPr>
            <a:normAutofit fontScale="92500"/>
          </a:bodyPr>
          <a:lstStyle/>
          <a:p>
            <a:pPr marL="0" indent="0">
              <a:lnSpc>
                <a:spcPct val="110000"/>
              </a:lnSpc>
              <a:spcBef>
                <a:spcPts val="2500"/>
              </a:spcBef>
              <a:buFont typeface="Arial" panose="020B0604020202020204" pitchFamily="34" charset="0"/>
              <a:buNone/>
            </a:pPr>
            <a:r>
              <a:rPr lang="en" b="1" dirty="0"/>
              <a:t>Challenges of Hospital Stays</a:t>
            </a:r>
          </a:p>
          <a:p>
            <a:pPr marL="0" lvl="1" indent="0">
              <a:lnSpc>
                <a:spcPct val="110000"/>
              </a:lnSpc>
              <a:buFont typeface="Arial" panose="020B0604020202020204" pitchFamily="34" charset="0"/>
              <a:buNone/>
            </a:pPr>
            <a:r>
              <a:rPr lang="en" dirty="0"/>
              <a:t>Hospital stays can be isolating for children and families, especially during long or protective isolation periods.  This is intensified by lack of access to home comforts including entertainment.</a:t>
            </a:r>
          </a:p>
          <a:p>
            <a:pPr marL="0" lvl="1" indent="0">
              <a:lnSpc>
                <a:spcPct val="110000"/>
              </a:lnSpc>
              <a:buFont typeface="Arial" panose="020B0604020202020204" pitchFamily="34" charset="0"/>
              <a:buNone/>
            </a:pPr>
            <a:endParaRPr lang="en" b="1" dirty="0"/>
          </a:p>
          <a:p>
            <a:pPr marL="0" lvl="1" indent="0">
              <a:lnSpc>
                <a:spcPct val="110000"/>
              </a:lnSpc>
              <a:buFont typeface="Arial" panose="020B0604020202020204" pitchFamily="34" charset="0"/>
              <a:buNone/>
            </a:pPr>
            <a:r>
              <a:rPr lang="en" b="1" dirty="0"/>
              <a:t>Limitations of Legacy Systems</a:t>
            </a:r>
          </a:p>
          <a:p>
            <a:pPr marL="0" lvl="1" indent="0">
              <a:lnSpc>
                <a:spcPct val="110000"/>
              </a:lnSpc>
              <a:buFont typeface="Arial" panose="020B0604020202020204" pitchFamily="34" charset="0"/>
              <a:buNone/>
            </a:pPr>
            <a:r>
              <a:rPr lang="en" dirty="0"/>
              <a:t>Legacy bedside systems at GOSH offered very limited entertainment, lacked integration with health records and did not provide equitable experience via accessibility features</a:t>
            </a:r>
            <a:endParaRPr lang="en-US" dirty="0"/>
          </a:p>
          <a:p>
            <a:pPr marL="0" indent="0">
              <a:lnSpc>
                <a:spcPct val="110000"/>
              </a:lnSpc>
              <a:spcBef>
                <a:spcPts val="2500"/>
              </a:spcBef>
              <a:buNone/>
            </a:pPr>
            <a:r>
              <a:rPr lang="en" b="1" dirty="0"/>
              <a:t>Guided by Patient Feedback and Stakeholders</a:t>
            </a:r>
          </a:p>
          <a:p>
            <a:pPr marL="0" lvl="1" indent="0">
              <a:lnSpc>
                <a:spcPct val="110000"/>
              </a:lnSpc>
              <a:buNone/>
            </a:pPr>
            <a:r>
              <a:rPr lang="en" dirty="0"/>
              <a:t>After input from patients via GOSH’ Young People’s Forum (supported by Friends and Family Test data) and staff, it was clear a new soluton for bedside digital experience was required</a:t>
            </a:r>
            <a:endParaRPr lang="en-US" dirty="0"/>
          </a:p>
          <a:p>
            <a:pPr marL="0" indent="0">
              <a:lnSpc>
                <a:spcPct val="110000"/>
              </a:lnSpc>
              <a:spcBef>
                <a:spcPts val="2500"/>
              </a:spcBef>
              <a:buFont typeface="Arial" panose="020B0604020202020204" pitchFamily="34" charset="0"/>
              <a:buNone/>
            </a:pPr>
            <a:r>
              <a:rPr lang="en" b="1" dirty="0"/>
              <a:t>Patient-Centered Digital System</a:t>
            </a:r>
          </a:p>
          <a:p>
            <a:pPr marL="0" indent="0">
              <a:lnSpc>
                <a:spcPct val="110000"/>
              </a:lnSpc>
              <a:spcBef>
                <a:spcPts val="0"/>
              </a:spcBef>
              <a:buFont typeface="Arial" panose="020B0604020202020204" pitchFamily="34" charset="0"/>
              <a:buNone/>
            </a:pPr>
            <a:r>
              <a:rPr lang="en-US" dirty="0"/>
              <a:t>Our mandate based on feedback, was to provide a holistic digital system, to entertain, inform and give our patients a sense of normalcy and comfort whilst away from home</a:t>
            </a:r>
          </a:p>
        </p:txBody>
      </p:sp>
      <p:pic>
        <p:nvPicPr>
          <p:cNvPr id="6" name="Picture 5" descr="A black background with white text&#10;&#10;AI-generated content may be incorrect.">
            <a:extLst>
              <a:ext uri="{FF2B5EF4-FFF2-40B4-BE49-F238E27FC236}">
                <a16:creationId xmlns:a16="http://schemas.microsoft.com/office/drawing/2014/main" id="{17E69B66-6ACD-BA3E-9931-F73A7B80B6E6}"/>
              </a:ext>
            </a:extLst>
          </p:cNvPr>
          <p:cNvPicPr>
            <a:picLocks noChangeAspect="1"/>
          </p:cNvPicPr>
          <p:nvPr/>
        </p:nvPicPr>
        <p:blipFill>
          <a:blip r:embed="rId3"/>
          <a:stretch>
            <a:fillRect/>
          </a:stretch>
        </p:blipFill>
        <p:spPr>
          <a:xfrm>
            <a:off x="9123788" y="116739"/>
            <a:ext cx="2642376" cy="928109"/>
          </a:xfrm>
          <a:prstGeom prst="rect">
            <a:avLst/>
          </a:prstGeom>
        </p:spPr>
      </p:pic>
      <p:pic>
        <p:nvPicPr>
          <p:cNvPr id="12" name="Picture Placeholder 4" descr="A medical equipment in a room&#10;&#10;AI-generated content may be incorrect.">
            <a:extLst>
              <a:ext uri="{FF2B5EF4-FFF2-40B4-BE49-F238E27FC236}">
                <a16:creationId xmlns:a16="http://schemas.microsoft.com/office/drawing/2014/main" id="{D9C471CC-4B08-861F-681C-4A83226BC8E8}"/>
              </a:ext>
            </a:extLst>
          </p:cNvPr>
          <p:cNvPicPr>
            <a:picLocks noGrp="1" noChangeAspect="1"/>
          </p:cNvPicPr>
          <p:nvPr>
            <p:ph type="pic" sz="quarter" idx="13"/>
          </p:nvPr>
        </p:nvPicPr>
        <p:blipFill>
          <a:blip r:embed="rId4"/>
          <a:srcRect l="5263" r="5263"/>
          <a:stretch/>
        </p:blipFill>
        <p:spPr>
          <a:xfrm>
            <a:off x="533400" y="533399"/>
            <a:ext cx="3886200" cy="5791201"/>
          </a:xfrm>
          <a:prstGeom prst="rect">
            <a:avLst/>
          </a:prstGeom>
          <a:blipFill dpi="0" rotWithShape="1">
            <a:blip r:embed="rId5">
              <a:alphaModFix amt="70000"/>
            </a:blip>
            <a:srcRect/>
            <a:stretch>
              <a:fillRect/>
            </a:stretch>
          </a:blipFill>
          <a:effectLst>
            <a:outerShdw blurRad="203200" dist="12700" dir="7800000" algn="r" rotWithShape="0">
              <a:prstClr val="black">
                <a:alpha val="10000"/>
              </a:prstClr>
            </a:outerShdw>
          </a:effectLst>
        </p:spPr>
      </p:pic>
    </p:spTree>
    <p:extLst>
      <p:ext uri="{BB962C8B-B14F-4D97-AF65-F5344CB8AC3E}">
        <p14:creationId xmlns:p14="http://schemas.microsoft.com/office/powerpoint/2010/main" val="2636128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9718-3500-7223-AB44-99BD33C3D040}"/>
              </a:ext>
            </a:extLst>
          </p:cNvPr>
          <p:cNvSpPr>
            <a:spLocks noGrp="1"/>
          </p:cNvSpPr>
          <p:nvPr>
            <p:ph type="title"/>
          </p:nvPr>
        </p:nvSpPr>
        <p:spPr>
          <a:xfrm>
            <a:off x="1483856" y="492922"/>
            <a:ext cx="8961120" cy="3247475"/>
          </a:xfrm>
        </p:spPr>
        <p:txBody>
          <a:bodyPr anchor="b">
            <a:normAutofit/>
          </a:bodyPr>
          <a:lstStyle/>
          <a:p>
            <a:r>
              <a:rPr lang="en" dirty="0">
                <a:solidFill>
                  <a:schemeClr val="bg1"/>
                </a:solidFill>
              </a:rPr>
              <a:t>Impact and Outcomes</a:t>
            </a:r>
          </a:p>
        </p:txBody>
      </p:sp>
      <p:pic>
        <p:nvPicPr>
          <p:cNvPr id="4" name="Picture 3" descr="A black background with white text&#10;&#10;AI-generated content may be incorrect.">
            <a:extLst>
              <a:ext uri="{FF2B5EF4-FFF2-40B4-BE49-F238E27FC236}">
                <a16:creationId xmlns:a16="http://schemas.microsoft.com/office/drawing/2014/main" id="{9DA11249-ACC9-344A-E5E2-1F1509E1A7FD}"/>
              </a:ext>
            </a:extLst>
          </p:cNvPr>
          <p:cNvPicPr>
            <a:picLocks noChangeAspect="1"/>
          </p:cNvPicPr>
          <p:nvPr/>
        </p:nvPicPr>
        <p:blipFill>
          <a:blip r:embed="rId3"/>
          <a:stretch>
            <a:fillRect/>
          </a:stretch>
        </p:blipFill>
        <p:spPr>
          <a:xfrm>
            <a:off x="9123788" y="116739"/>
            <a:ext cx="2642376" cy="928109"/>
          </a:xfrm>
          <a:prstGeom prst="rect">
            <a:avLst/>
          </a:prstGeom>
        </p:spPr>
      </p:pic>
    </p:spTree>
    <p:extLst>
      <p:ext uri="{BB962C8B-B14F-4D97-AF65-F5344CB8AC3E}">
        <p14:creationId xmlns:p14="http://schemas.microsoft.com/office/powerpoint/2010/main" val="587355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417D-B570-FE2C-B92D-EE57ACDA3B5B}"/>
              </a:ext>
            </a:extLst>
          </p:cNvPr>
          <p:cNvSpPr>
            <a:spLocks noGrp="1"/>
          </p:cNvSpPr>
          <p:nvPr>
            <p:ph type="title"/>
          </p:nvPr>
        </p:nvSpPr>
        <p:spPr>
          <a:xfrm>
            <a:off x="399679" y="332308"/>
            <a:ext cx="11253667" cy="909921"/>
          </a:xfrm>
        </p:spPr>
        <p:txBody>
          <a:bodyPr anchor="b">
            <a:normAutofit/>
          </a:bodyPr>
          <a:lstStyle/>
          <a:p>
            <a:r>
              <a:rPr lang="en"/>
              <a:t>Outcomes &amp; Impact</a:t>
            </a:r>
          </a:p>
        </p:txBody>
      </p:sp>
      <p:graphicFrame>
        <p:nvGraphicFramePr>
          <p:cNvPr id="4" name="Content Placeholder 3">
            <a:extLst>
              <a:ext uri="{FF2B5EF4-FFF2-40B4-BE49-F238E27FC236}">
                <a16:creationId xmlns:a16="http://schemas.microsoft.com/office/drawing/2014/main" id="{B8487D37-39A8-4DD1-A020-C590CD0E3091}"/>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9678" y="1709877"/>
          <a:ext cx="11253668" cy="4700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 name="Picture 44" descr="A black background with white text&#10;&#10;AI-generated content may be incorrect.">
            <a:extLst>
              <a:ext uri="{FF2B5EF4-FFF2-40B4-BE49-F238E27FC236}">
                <a16:creationId xmlns:a16="http://schemas.microsoft.com/office/drawing/2014/main" id="{0B2B7AB8-3FA7-B3A8-8861-B2BC4DB7D150}"/>
              </a:ext>
            </a:extLst>
          </p:cNvPr>
          <p:cNvPicPr>
            <a:picLocks noChangeAspect="1"/>
          </p:cNvPicPr>
          <p:nvPr/>
        </p:nvPicPr>
        <p:blipFill>
          <a:blip r:embed="rId8"/>
          <a:stretch>
            <a:fillRect/>
          </a:stretch>
        </p:blipFill>
        <p:spPr>
          <a:xfrm>
            <a:off x="9123788" y="116739"/>
            <a:ext cx="2642376" cy="928109"/>
          </a:xfrm>
          <a:prstGeom prst="rect">
            <a:avLst/>
          </a:prstGeom>
        </p:spPr>
      </p:pic>
    </p:spTree>
    <p:extLst>
      <p:ext uri="{BB962C8B-B14F-4D97-AF65-F5344CB8AC3E}">
        <p14:creationId xmlns:p14="http://schemas.microsoft.com/office/powerpoint/2010/main" val="53849210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0526A-7268-DBED-BF03-A995C3B06A85}"/>
              </a:ext>
            </a:extLst>
          </p:cNvPr>
          <p:cNvSpPr>
            <a:spLocks noGrp="1"/>
          </p:cNvSpPr>
          <p:nvPr>
            <p:ph type="title"/>
          </p:nvPr>
        </p:nvSpPr>
        <p:spPr>
          <a:xfrm>
            <a:off x="1371600" y="1189608"/>
            <a:ext cx="9290146" cy="3247475"/>
          </a:xfrm>
        </p:spPr>
        <p:txBody>
          <a:bodyPr anchor="b">
            <a:normAutofit/>
          </a:bodyPr>
          <a:lstStyle/>
          <a:p>
            <a:r>
              <a:rPr lang="en" dirty="0">
                <a:solidFill>
                  <a:schemeClr val="bg1"/>
                </a:solidFill>
              </a:rPr>
              <a:t>Governance and Data Protection</a:t>
            </a:r>
          </a:p>
        </p:txBody>
      </p:sp>
      <p:pic>
        <p:nvPicPr>
          <p:cNvPr id="4" name="Picture 3" descr="A black background with white text&#10;&#10;AI-generated content may be incorrect.">
            <a:extLst>
              <a:ext uri="{FF2B5EF4-FFF2-40B4-BE49-F238E27FC236}">
                <a16:creationId xmlns:a16="http://schemas.microsoft.com/office/drawing/2014/main" id="{82C58B9E-4FF7-A500-1FB3-151736DDC164}"/>
              </a:ext>
            </a:extLst>
          </p:cNvPr>
          <p:cNvPicPr>
            <a:picLocks noChangeAspect="1"/>
          </p:cNvPicPr>
          <p:nvPr/>
        </p:nvPicPr>
        <p:blipFill>
          <a:blip r:embed="rId3"/>
          <a:stretch>
            <a:fillRect/>
          </a:stretch>
        </p:blipFill>
        <p:spPr>
          <a:xfrm>
            <a:off x="9123788" y="116739"/>
            <a:ext cx="2642376" cy="928109"/>
          </a:xfrm>
          <a:prstGeom prst="rect">
            <a:avLst/>
          </a:prstGeom>
        </p:spPr>
      </p:pic>
    </p:spTree>
    <p:extLst>
      <p:ext uri="{BB962C8B-B14F-4D97-AF65-F5344CB8AC3E}">
        <p14:creationId xmlns:p14="http://schemas.microsoft.com/office/powerpoint/2010/main" val="4062907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36C2-378A-CFA8-E458-C43CE130DB4B}"/>
              </a:ext>
            </a:extLst>
          </p:cNvPr>
          <p:cNvSpPr>
            <a:spLocks noGrp="1"/>
          </p:cNvSpPr>
          <p:nvPr>
            <p:ph type="title"/>
          </p:nvPr>
        </p:nvSpPr>
        <p:spPr>
          <a:xfrm>
            <a:off x="4848555" y="512011"/>
            <a:ext cx="6792069" cy="1259920"/>
          </a:xfrm>
        </p:spPr>
        <p:txBody>
          <a:bodyPr anchor="b">
            <a:normAutofit/>
          </a:bodyPr>
          <a:lstStyle/>
          <a:p>
            <a:r>
              <a:rPr lang="en"/>
              <a:t>Data, Safety &amp; Governance</a:t>
            </a:r>
          </a:p>
        </p:txBody>
      </p:sp>
      <p:sp>
        <p:nvSpPr>
          <p:cNvPr id="4" name="Content Placeholder 3">
            <a:extLst>
              <a:ext uri="{FF2B5EF4-FFF2-40B4-BE49-F238E27FC236}">
                <a16:creationId xmlns:a16="http://schemas.microsoft.com/office/drawing/2014/main" id="{4B66EDC8-2C4E-19FA-2367-0C095C25A878}"/>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8555" y="2148840"/>
            <a:ext cx="6792069" cy="4162372"/>
          </a:xfrm>
        </p:spPr>
        <p:txBody>
          <a:bodyPr>
            <a:normAutofit/>
          </a:bodyPr>
          <a:lstStyle/>
          <a:p>
            <a:pPr marL="0" indent="0">
              <a:lnSpc>
                <a:spcPct val="110000"/>
              </a:lnSpc>
              <a:spcBef>
                <a:spcPts val="2500"/>
              </a:spcBef>
              <a:buFont typeface="Arial" panose="020B0604020202020204" pitchFamily="34" charset="0"/>
              <a:buNone/>
            </a:pPr>
            <a:r>
              <a:rPr lang="en" b="1"/>
              <a:t>Governance and Compliance</a:t>
            </a:r>
          </a:p>
          <a:p>
            <a:pPr marL="0" lvl="1" indent="0">
              <a:lnSpc>
                <a:spcPct val="110000"/>
              </a:lnSpc>
              <a:buFont typeface="Arial" panose="020B0604020202020204" pitchFamily="34" charset="0"/>
              <a:buNone/>
            </a:pPr>
            <a:r>
              <a:rPr lang="en"/>
              <a:t>The platform follows robust governance frameworks ensuring GDPR compliance and completion of DPIA for data protection.</a:t>
            </a:r>
            <a:endParaRPr lang="en-US"/>
          </a:p>
          <a:p>
            <a:pPr marL="0" indent="0">
              <a:lnSpc>
                <a:spcPct val="110000"/>
              </a:lnSpc>
              <a:spcBef>
                <a:spcPts val="2500"/>
              </a:spcBef>
              <a:buFont typeface="Arial" panose="020B0604020202020204" pitchFamily="34" charset="0"/>
              <a:buNone/>
            </a:pPr>
            <a:r>
              <a:rPr lang="en" b="1"/>
              <a:t>Data Security Measures</a:t>
            </a:r>
          </a:p>
          <a:p>
            <a:pPr marL="0" lvl="1" indent="0">
              <a:lnSpc>
                <a:spcPct val="110000"/>
              </a:lnSpc>
              <a:buFont typeface="Arial" panose="020B0604020202020204" pitchFamily="34" charset="0"/>
              <a:buNone/>
            </a:pPr>
            <a:r>
              <a:rPr lang="en"/>
              <a:t>Role-based access, encryption, and secure authentication safeguard sensitive patient information effectively.</a:t>
            </a:r>
            <a:endParaRPr lang="en-US"/>
          </a:p>
          <a:p>
            <a:pPr marL="0" indent="0">
              <a:lnSpc>
                <a:spcPct val="110000"/>
              </a:lnSpc>
              <a:spcBef>
                <a:spcPts val="2500"/>
              </a:spcBef>
              <a:buFont typeface="Arial" panose="020B0604020202020204" pitchFamily="34" charset="0"/>
              <a:buNone/>
            </a:pPr>
            <a:r>
              <a:rPr lang="en" b="1"/>
              <a:t>Safeguarding and Content Control</a:t>
            </a:r>
          </a:p>
          <a:p>
            <a:pPr marL="0" lvl="1" indent="0">
              <a:lnSpc>
                <a:spcPct val="110000"/>
              </a:lnSpc>
              <a:buFont typeface="Arial" panose="020B0604020202020204" pitchFamily="34" charset="0"/>
              <a:buNone/>
            </a:pPr>
            <a:r>
              <a:rPr lang="en"/>
              <a:t>Curated content with age-appropriate filters ensures safe and appropriate access for all users.</a:t>
            </a:r>
            <a:endParaRPr lang="en-US"/>
          </a:p>
          <a:p>
            <a:pPr marL="0" indent="0">
              <a:lnSpc>
                <a:spcPct val="110000"/>
              </a:lnSpc>
              <a:spcBef>
                <a:spcPts val="2500"/>
              </a:spcBef>
              <a:buFont typeface="Arial" panose="020B0604020202020204" pitchFamily="34" charset="0"/>
              <a:buNone/>
            </a:pPr>
            <a:r>
              <a:rPr lang="en" b="1"/>
              <a:t>Business Continuity and Trust</a:t>
            </a:r>
          </a:p>
          <a:p>
            <a:pPr marL="0" lvl="1" indent="0">
              <a:lnSpc>
                <a:spcPct val="110000"/>
              </a:lnSpc>
              <a:buFont typeface="Arial" panose="020B0604020202020204" pitchFamily="34" charset="0"/>
              <a:buNone/>
            </a:pPr>
            <a:r>
              <a:rPr lang="en"/>
              <a:t>Vendor policies and regular audits support business continuity and reinforce trust among patients and staff.</a:t>
            </a:r>
            <a:endParaRPr lang="en-US"/>
          </a:p>
        </p:txBody>
      </p:sp>
      <p:pic>
        <p:nvPicPr>
          <p:cNvPr id="3" name="Picture 2" descr="A screenshot of a medical application&#10;&#10;AI-generated content may be incorrect.">
            <a:extLst>
              <a:ext uri="{FF2B5EF4-FFF2-40B4-BE49-F238E27FC236}">
                <a16:creationId xmlns:a16="http://schemas.microsoft.com/office/drawing/2014/main" id="{A8F0DE67-1DB6-EEFB-1921-EC412611E3EE}"/>
              </a:ext>
            </a:extLst>
          </p:cNvPr>
          <p:cNvPicPr>
            <a:picLocks noChangeAspect="1"/>
          </p:cNvPicPr>
          <p:nvPr/>
        </p:nvPicPr>
        <p:blipFill>
          <a:blip r:embed="rId3"/>
          <a:stretch>
            <a:fillRect/>
          </a:stretch>
        </p:blipFill>
        <p:spPr>
          <a:xfrm>
            <a:off x="-22746" y="1580384"/>
            <a:ext cx="4871358" cy="3865392"/>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1B3077EF-DA33-08C4-1AE6-8EC812C37EF5}"/>
              </a:ext>
            </a:extLst>
          </p:cNvPr>
          <p:cNvPicPr>
            <a:picLocks noChangeAspect="1"/>
          </p:cNvPicPr>
          <p:nvPr/>
        </p:nvPicPr>
        <p:blipFill>
          <a:blip r:embed="rId4"/>
          <a:stretch>
            <a:fillRect/>
          </a:stretch>
        </p:blipFill>
        <p:spPr>
          <a:xfrm>
            <a:off x="9123788" y="116739"/>
            <a:ext cx="2642376" cy="928109"/>
          </a:xfrm>
          <a:prstGeom prst="rect">
            <a:avLst/>
          </a:prstGeom>
        </p:spPr>
      </p:pic>
    </p:spTree>
    <p:extLst>
      <p:ext uri="{BB962C8B-B14F-4D97-AF65-F5344CB8AC3E}">
        <p14:creationId xmlns:p14="http://schemas.microsoft.com/office/powerpoint/2010/main" val="2543656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6E79-755F-89A6-3A78-845001712977}"/>
              </a:ext>
            </a:extLst>
          </p:cNvPr>
          <p:cNvSpPr>
            <a:spLocks noGrp="1"/>
          </p:cNvSpPr>
          <p:nvPr>
            <p:ph type="title"/>
          </p:nvPr>
        </p:nvSpPr>
        <p:spPr>
          <a:xfrm>
            <a:off x="1371600" y="884808"/>
            <a:ext cx="9888860" cy="3247475"/>
          </a:xfrm>
        </p:spPr>
        <p:txBody>
          <a:bodyPr anchor="b">
            <a:normAutofit/>
          </a:bodyPr>
          <a:lstStyle/>
          <a:p>
            <a:r>
              <a:rPr lang="en" dirty="0">
                <a:solidFill>
                  <a:schemeClr val="bg1"/>
                </a:solidFill>
              </a:rPr>
              <a:t>Scalability</a:t>
            </a:r>
            <a:r>
              <a:rPr lang="en" dirty="0"/>
              <a:t> </a:t>
            </a:r>
            <a:r>
              <a:rPr lang="en" dirty="0">
                <a:solidFill>
                  <a:schemeClr val="bg1"/>
                </a:solidFill>
              </a:rPr>
              <a:t>and Future Vision</a:t>
            </a:r>
          </a:p>
        </p:txBody>
      </p:sp>
    </p:spTree>
    <p:extLst>
      <p:ext uri="{BB962C8B-B14F-4D97-AF65-F5344CB8AC3E}">
        <p14:creationId xmlns:p14="http://schemas.microsoft.com/office/powerpoint/2010/main" val="143632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AC9C-F70B-7437-1DD7-0EEDEADF6601}"/>
              </a:ext>
            </a:extLst>
          </p:cNvPr>
          <p:cNvSpPr>
            <a:spLocks noGrp="1"/>
          </p:cNvSpPr>
          <p:nvPr>
            <p:ph type="title"/>
          </p:nvPr>
        </p:nvSpPr>
        <p:spPr>
          <a:xfrm>
            <a:off x="4848555" y="512011"/>
            <a:ext cx="6792069" cy="1259920"/>
          </a:xfrm>
        </p:spPr>
        <p:txBody>
          <a:bodyPr anchor="b">
            <a:normAutofit/>
          </a:bodyPr>
          <a:lstStyle/>
          <a:p>
            <a:r>
              <a:rPr lang="en"/>
              <a:t>Spread, Learning &amp; Sustainability</a:t>
            </a:r>
          </a:p>
        </p:txBody>
      </p:sp>
      <p:sp>
        <p:nvSpPr>
          <p:cNvPr id="4" name="Content Placeholder 3">
            <a:extLst>
              <a:ext uri="{FF2B5EF4-FFF2-40B4-BE49-F238E27FC236}">
                <a16:creationId xmlns:a16="http://schemas.microsoft.com/office/drawing/2014/main" id="{9065397F-CA1D-DFCD-1412-63A2C2E1455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8555" y="2148840"/>
            <a:ext cx="6792069" cy="4162372"/>
          </a:xfrm>
        </p:spPr>
        <p:txBody>
          <a:bodyPr>
            <a:normAutofit lnSpcReduction="10000"/>
          </a:bodyPr>
          <a:lstStyle/>
          <a:p>
            <a:pPr marL="0" indent="0">
              <a:lnSpc>
                <a:spcPct val="110000"/>
              </a:lnSpc>
              <a:spcBef>
                <a:spcPts val="2500"/>
              </a:spcBef>
              <a:buFont typeface="Arial" panose="020B0604020202020204" pitchFamily="34" charset="0"/>
              <a:buNone/>
            </a:pPr>
            <a:r>
              <a:rPr lang="en" b="1" dirty="0"/>
              <a:t>Scalable Modular Architecture</a:t>
            </a:r>
          </a:p>
          <a:p>
            <a:pPr marL="0" lvl="1" indent="0">
              <a:lnSpc>
                <a:spcPct val="110000"/>
              </a:lnSpc>
              <a:buFont typeface="Arial" panose="020B0604020202020204" pitchFamily="34" charset="0"/>
              <a:buNone/>
            </a:pPr>
            <a:r>
              <a:rPr lang="en" dirty="0"/>
              <a:t>The platform’s modular design supports replication and scalability across multiple NHS trusts and departments for long-term sustainability.</a:t>
            </a:r>
            <a:endParaRPr lang="en-US" dirty="0"/>
          </a:p>
          <a:p>
            <a:pPr marL="0" lvl="1" indent="0">
              <a:lnSpc>
                <a:spcPct val="110000"/>
              </a:lnSpc>
              <a:buFont typeface="Arial" panose="020B0604020202020204" pitchFamily="34" charset="0"/>
              <a:buNone/>
            </a:pPr>
            <a:endParaRPr lang="en-US" b="1" dirty="0"/>
          </a:p>
          <a:p>
            <a:pPr marL="0" lvl="1" indent="0">
              <a:lnSpc>
                <a:spcPct val="110000"/>
              </a:lnSpc>
              <a:buFont typeface="Arial" panose="020B0604020202020204" pitchFamily="34" charset="0"/>
              <a:buNone/>
            </a:pPr>
            <a:r>
              <a:rPr lang="en" b="1" dirty="0"/>
              <a:t>Strategic Partnerships</a:t>
            </a:r>
          </a:p>
          <a:p>
            <a:pPr marL="0" lvl="1" indent="0">
              <a:lnSpc>
                <a:spcPct val="110000"/>
              </a:lnSpc>
              <a:buFont typeface="Arial" panose="020B0604020202020204" pitchFamily="34" charset="0"/>
              <a:buNone/>
            </a:pPr>
            <a:r>
              <a:rPr lang="en" dirty="0"/>
              <a:t>Collaborations with vendors like Lincor enable customisation and integration with Epic, establishing a model for future partnerships.  We continue to deliver new and innovative content partnerships with the likes of Paramount +, Carbs &amp; Cals and singing hands.</a:t>
            </a:r>
            <a:endParaRPr lang="en-US" dirty="0"/>
          </a:p>
          <a:p>
            <a:pPr marL="0" indent="0">
              <a:lnSpc>
                <a:spcPct val="110000"/>
              </a:lnSpc>
              <a:spcBef>
                <a:spcPts val="2500"/>
              </a:spcBef>
              <a:buFont typeface="Arial" panose="020B0604020202020204" pitchFamily="34" charset="0"/>
              <a:buNone/>
            </a:pPr>
            <a:r>
              <a:rPr lang="en" b="1" dirty="0"/>
              <a:t>Future Roadmap &amp; Innovation</a:t>
            </a:r>
          </a:p>
          <a:p>
            <a:pPr marL="0" lvl="1" indent="0">
              <a:lnSpc>
                <a:spcPct val="110000"/>
              </a:lnSpc>
              <a:buFont typeface="Arial" panose="020B0604020202020204" pitchFamily="34" charset="0"/>
              <a:buNone/>
            </a:pPr>
            <a:r>
              <a:rPr lang="en" dirty="0"/>
              <a:t>Planned future features include secure family video calling, expanded content partnerships and ongoing co-design with stakeholders to improve patient care.</a:t>
            </a:r>
            <a:endParaRPr lang="en-US" dirty="0"/>
          </a:p>
          <a:p>
            <a:pPr marL="0" indent="0">
              <a:lnSpc>
                <a:spcPct val="110000"/>
              </a:lnSpc>
              <a:spcBef>
                <a:spcPts val="2500"/>
              </a:spcBef>
              <a:buFont typeface="Arial" panose="020B0604020202020204" pitchFamily="34" charset="0"/>
              <a:buNone/>
            </a:pPr>
            <a:r>
              <a:rPr lang="en" b="1" dirty="0"/>
              <a:t>Knowledge Sharing &amp; Adoption</a:t>
            </a:r>
          </a:p>
          <a:p>
            <a:pPr marL="0" lvl="1" indent="0">
              <a:lnSpc>
                <a:spcPct val="110000"/>
              </a:lnSpc>
              <a:buFont typeface="Arial" panose="020B0604020202020204" pitchFamily="34" charset="0"/>
              <a:buNone/>
            </a:pPr>
            <a:r>
              <a:rPr lang="en" dirty="0"/>
              <a:t>A case study is being developed to share learnings and encourage adoption, attracting interest from hospitals and policymakers.</a:t>
            </a:r>
            <a:endParaRPr lang="en-US" dirty="0"/>
          </a:p>
        </p:txBody>
      </p:sp>
      <p:pic>
        <p:nvPicPr>
          <p:cNvPr id="6" name="Picture 5" descr="A black background with white text&#10;&#10;AI-generated content may be incorrect.">
            <a:extLst>
              <a:ext uri="{FF2B5EF4-FFF2-40B4-BE49-F238E27FC236}">
                <a16:creationId xmlns:a16="http://schemas.microsoft.com/office/drawing/2014/main" id="{FACAAAC4-64CF-DAF9-7627-029EAC015264}"/>
              </a:ext>
            </a:extLst>
          </p:cNvPr>
          <p:cNvPicPr>
            <a:picLocks noChangeAspect="1"/>
          </p:cNvPicPr>
          <p:nvPr/>
        </p:nvPicPr>
        <p:blipFill>
          <a:blip r:embed="rId3"/>
          <a:stretch>
            <a:fillRect/>
          </a:stretch>
        </p:blipFill>
        <p:spPr>
          <a:xfrm>
            <a:off x="9123788" y="116739"/>
            <a:ext cx="2642376" cy="928109"/>
          </a:xfrm>
          <a:prstGeom prst="rect">
            <a:avLst/>
          </a:prstGeom>
        </p:spPr>
      </p:pic>
      <p:pic>
        <p:nvPicPr>
          <p:cNvPr id="10" name="Picture Placeholder 4" descr="A hospital bed with a computer&#10;&#10;AI-generated content may be incorrect.">
            <a:extLst>
              <a:ext uri="{FF2B5EF4-FFF2-40B4-BE49-F238E27FC236}">
                <a16:creationId xmlns:a16="http://schemas.microsoft.com/office/drawing/2014/main" id="{E59D12EE-F39A-4703-313C-49BBB38FAAB2}"/>
              </a:ext>
            </a:extLst>
          </p:cNvPr>
          <p:cNvPicPr>
            <a:picLocks noChangeAspect="1"/>
          </p:cNvPicPr>
          <p:nvPr/>
        </p:nvPicPr>
        <p:blipFill>
          <a:blip r:embed="rId4"/>
          <a:srcRect t="8088" b="8088"/>
          <a:stretch/>
        </p:blipFill>
        <p:spPr>
          <a:xfrm>
            <a:off x="685800" y="685799"/>
            <a:ext cx="3886200" cy="5791201"/>
          </a:xfrm>
          <a:prstGeom prst="rect">
            <a:avLst/>
          </a:prstGeom>
          <a:blipFill dpi="0" rotWithShape="1">
            <a:blip r:embed="rId5">
              <a:alphaModFix amt="70000"/>
            </a:blip>
            <a:srcRect/>
            <a:stretch>
              <a:fillRect/>
            </a:stretch>
          </a:blipFill>
          <a:effectLst>
            <a:outerShdw blurRad="203200" dist="12700" dir="7800000" algn="r" rotWithShape="0">
              <a:prstClr val="black">
                <a:alpha val="10000"/>
              </a:prstClr>
            </a:outerShdw>
          </a:effectLst>
        </p:spPr>
      </p:pic>
    </p:spTree>
    <p:extLst>
      <p:ext uri="{BB962C8B-B14F-4D97-AF65-F5344CB8AC3E}">
        <p14:creationId xmlns:p14="http://schemas.microsoft.com/office/powerpoint/2010/main" val="1859101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F8CB-0FCB-A8D2-71F1-E44E7D601A98}"/>
              </a:ext>
            </a:extLst>
          </p:cNvPr>
          <p:cNvSpPr>
            <a:spLocks noGrp="1"/>
          </p:cNvSpPr>
          <p:nvPr>
            <p:ph type="title"/>
          </p:nvPr>
        </p:nvSpPr>
        <p:spPr>
          <a:xfrm>
            <a:off x="3661022" y="2570400"/>
            <a:ext cx="6792069" cy="1259920"/>
          </a:xfrm>
        </p:spPr>
        <p:txBody>
          <a:bodyPr/>
          <a:lstStyle/>
          <a:p>
            <a:r>
              <a:rPr lang="en-US" sz="4400" dirty="0"/>
              <a:t>Any Questions</a:t>
            </a:r>
            <a:r>
              <a:rPr lang="en-US" dirty="0"/>
              <a:t> </a:t>
            </a:r>
          </a:p>
        </p:txBody>
      </p:sp>
      <p:pic>
        <p:nvPicPr>
          <p:cNvPr id="6" name="Picture 5" descr="A black background with white text&#10;&#10;AI-generated content may be incorrect.">
            <a:extLst>
              <a:ext uri="{FF2B5EF4-FFF2-40B4-BE49-F238E27FC236}">
                <a16:creationId xmlns:a16="http://schemas.microsoft.com/office/drawing/2014/main" id="{BC0BFC46-0C53-54C0-1F78-7C4ACFAB4CC1}"/>
              </a:ext>
            </a:extLst>
          </p:cNvPr>
          <p:cNvPicPr>
            <a:picLocks noChangeAspect="1"/>
          </p:cNvPicPr>
          <p:nvPr/>
        </p:nvPicPr>
        <p:blipFill>
          <a:blip r:embed="rId3"/>
          <a:stretch>
            <a:fillRect/>
          </a:stretch>
        </p:blipFill>
        <p:spPr>
          <a:xfrm>
            <a:off x="9123788" y="116739"/>
            <a:ext cx="2642376" cy="928109"/>
          </a:xfrm>
          <a:prstGeom prst="rect">
            <a:avLst/>
          </a:prstGeom>
        </p:spPr>
      </p:pic>
    </p:spTree>
    <p:extLst>
      <p:ext uri="{BB962C8B-B14F-4D97-AF65-F5344CB8AC3E}">
        <p14:creationId xmlns:p14="http://schemas.microsoft.com/office/powerpoint/2010/main" val="4155739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AC87-E891-7C42-76FB-BCE3DC6F1862}"/>
              </a:ext>
            </a:extLst>
          </p:cNvPr>
          <p:cNvSpPr>
            <a:spLocks noGrp="1"/>
          </p:cNvSpPr>
          <p:nvPr>
            <p:ph type="ctrTitle"/>
          </p:nvPr>
        </p:nvSpPr>
        <p:spPr>
          <a:xfrm>
            <a:off x="1431532" y="3130920"/>
            <a:ext cx="9635668" cy="1311612"/>
          </a:xfrm>
        </p:spPr>
        <p:txBody>
          <a:bodyPr anchor="t">
            <a:normAutofit/>
          </a:bodyPr>
          <a:lstStyle/>
          <a:p>
            <a:pPr algn="ctr"/>
            <a:r>
              <a:rPr lang="en" sz="6600" dirty="0">
                <a:solidFill>
                  <a:schemeClr val="bg1"/>
                </a:solidFill>
              </a:rPr>
              <a:t>Platform Development</a:t>
            </a:r>
          </a:p>
        </p:txBody>
      </p:sp>
      <p:pic>
        <p:nvPicPr>
          <p:cNvPr id="4" name="Picture 3" descr="A black background with white text&#10;&#10;AI-generated content may be incorrect.">
            <a:extLst>
              <a:ext uri="{FF2B5EF4-FFF2-40B4-BE49-F238E27FC236}">
                <a16:creationId xmlns:a16="http://schemas.microsoft.com/office/drawing/2014/main" id="{18ACD192-23BE-FB4D-3121-DA30403F8F9B}"/>
              </a:ext>
            </a:extLst>
          </p:cNvPr>
          <p:cNvPicPr>
            <a:picLocks noChangeAspect="1"/>
          </p:cNvPicPr>
          <p:nvPr/>
        </p:nvPicPr>
        <p:blipFill>
          <a:blip r:embed="rId3"/>
          <a:stretch>
            <a:fillRect/>
          </a:stretch>
        </p:blipFill>
        <p:spPr>
          <a:xfrm>
            <a:off x="9283012" y="469306"/>
            <a:ext cx="2642376" cy="928109"/>
          </a:xfrm>
          <a:prstGeom prst="rect">
            <a:avLst/>
          </a:prstGeom>
        </p:spPr>
      </p:pic>
    </p:spTree>
    <p:extLst>
      <p:ext uri="{BB962C8B-B14F-4D97-AF65-F5344CB8AC3E}">
        <p14:creationId xmlns:p14="http://schemas.microsoft.com/office/powerpoint/2010/main" val="1892070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BFE5-2148-016E-BDF5-B0657C4D96D2}"/>
              </a:ext>
            </a:extLst>
          </p:cNvPr>
          <p:cNvSpPr>
            <a:spLocks noGrp="1"/>
          </p:cNvSpPr>
          <p:nvPr>
            <p:ph type="title"/>
          </p:nvPr>
        </p:nvSpPr>
        <p:spPr>
          <a:xfrm>
            <a:off x="3807741" y="-513221"/>
            <a:ext cx="6792069" cy="1259920"/>
          </a:xfrm>
        </p:spPr>
        <p:txBody>
          <a:bodyPr anchor="b">
            <a:normAutofit/>
          </a:bodyPr>
          <a:lstStyle/>
          <a:p>
            <a:r>
              <a:rPr lang="en" dirty="0"/>
              <a:t>What We Built</a:t>
            </a:r>
          </a:p>
        </p:txBody>
      </p:sp>
      <p:sp>
        <p:nvSpPr>
          <p:cNvPr id="4" name="Content Placeholder 3">
            <a:extLst>
              <a:ext uri="{FF2B5EF4-FFF2-40B4-BE49-F238E27FC236}">
                <a16:creationId xmlns:a16="http://schemas.microsoft.com/office/drawing/2014/main" id="{187DC2FE-4471-2841-5C81-25ABC6F935A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31225" y="928110"/>
            <a:ext cx="8023123" cy="5813151"/>
          </a:xfrm>
        </p:spPr>
        <p:txBody>
          <a:bodyPr>
            <a:noAutofit/>
          </a:bodyPr>
          <a:lstStyle/>
          <a:p>
            <a:pPr marL="0" indent="0">
              <a:lnSpc>
                <a:spcPct val="110000"/>
              </a:lnSpc>
              <a:spcBef>
                <a:spcPts val="2500"/>
              </a:spcBef>
              <a:buFont typeface="Arial" panose="020B0604020202020204" pitchFamily="34" charset="0"/>
              <a:buNone/>
            </a:pPr>
            <a:r>
              <a:rPr lang="en" sz="1200" b="1" dirty="0"/>
              <a:t>Collaborative Co-Production</a:t>
            </a:r>
          </a:p>
          <a:p>
            <a:pPr marL="0" lvl="1" indent="0">
              <a:lnSpc>
                <a:spcPct val="110000"/>
              </a:lnSpc>
              <a:buFont typeface="Arial" panose="020B0604020202020204" pitchFamily="34" charset="0"/>
              <a:buNone/>
            </a:pPr>
            <a:r>
              <a:rPr lang="en" sz="1200" dirty="0"/>
              <a:t>The platform was co-developed by patients, carers, clinicians, ICT teams, and external partners to ensure it meets diverse needs.</a:t>
            </a:r>
            <a:endParaRPr lang="en-US" sz="1200" dirty="0"/>
          </a:p>
          <a:p>
            <a:pPr marL="0" indent="0">
              <a:lnSpc>
                <a:spcPct val="110000"/>
              </a:lnSpc>
              <a:spcBef>
                <a:spcPts val="2500"/>
              </a:spcBef>
              <a:buFont typeface="Arial" panose="020B0604020202020204" pitchFamily="34" charset="0"/>
              <a:buNone/>
            </a:pPr>
            <a:r>
              <a:rPr lang="en" sz="1200" b="1" dirty="0"/>
              <a:t>Personalised Bedside Access</a:t>
            </a:r>
          </a:p>
          <a:p>
            <a:pPr marL="0" lvl="1" indent="0">
              <a:lnSpc>
                <a:spcPct val="110000"/>
              </a:lnSpc>
              <a:buFont typeface="Arial" panose="020B0604020202020204" pitchFamily="34" charset="0"/>
              <a:buNone/>
            </a:pPr>
            <a:r>
              <a:rPr lang="en" sz="1200" dirty="0"/>
              <a:t>Touchscreen terminals provide patients personalised access to their health records through integrated MyChart Bedside app.</a:t>
            </a:r>
            <a:endParaRPr lang="en-US" sz="1200" dirty="0"/>
          </a:p>
          <a:p>
            <a:pPr marL="0" indent="0">
              <a:lnSpc>
                <a:spcPct val="110000"/>
              </a:lnSpc>
              <a:spcBef>
                <a:spcPts val="2500"/>
              </a:spcBef>
              <a:buFont typeface="Arial" panose="020B0604020202020204" pitchFamily="34" charset="0"/>
              <a:buNone/>
            </a:pPr>
            <a:r>
              <a:rPr lang="en" sz="1200" b="1" dirty="0"/>
              <a:t>Accessible and Inclusive Design</a:t>
            </a:r>
          </a:p>
          <a:p>
            <a:pPr marL="0" lvl="1" indent="0">
              <a:lnSpc>
                <a:spcPct val="110000"/>
              </a:lnSpc>
              <a:buFont typeface="Arial" panose="020B0604020202020204" pitchFamily="34" charset="0"/>
              <a:buNone/>
            </a:pPr>
            <a:r>
              <a:rPr lang="en" sz="1200" dirty="0"/>
              <a:t>The platform features Bluetooth devices, simplified interfaces, and multilingual support to enhance accessibility. </a:t>
            </a:r>
          </a:p>
          <a:p>
            <a:pPr marL="0" lvl="1" indent="0">
              <a:lnSpc>
                <a:spcPct val="110000"/>
              </a:lnSpc>
              <a:buFont typeface="Arial" panose="020B0604020202020204" pitchFamily="34" charset="0"/>
              <a:buNone/>
            </a:pPr>
            <a:endParaRPr lang="en" sz="1200" dirty="0"/>
          </a:p>
          <a:p>
            <a:pPr marL="0" lvl="1" indent="0">
              <a:lnSpc>
                <a:spcPct val="110000"/>
              </a:lnSpc>
              <a:buFont typeface="Arial" panose="020B0604020202020204" pitchFamily="34" charset="0"/>
              <a:buNone/>
            </a:pPr>
            <a:r>
              <a:rPr lang="en" sz="1200" dirty="0"/>
              <a:t>We’re working with the team at Paramount+  to offer free access to their platform for all, helping us meet our goal for equity of access to all patients. </a:t>
            </a:r>
            <a:endParaRPr lang="en" sz="1200" b="1" dirty="0"/>
          </a:p>
          <a:p>
            <a:pPr marL="0" indent="0">
              <a:lnSpc>
                <a:spcPct val="110000"/>
              </a:lnSpc>
              <a:spcBef>
                <a:spcPts val="2500"/>
              </a:spcBef>
              <a:buNone/>
            </a:pPr>
            <a:r>
              <a:rPr lang="en-GB" sz="1200" b="1" dirty="0"/>
              <a:t>Entertainment That Feels Like Home</a:t>
            </a:r>
          </a:p>
          <a:p>
            <a:pPr marL="0" indent="0">
              <a:buNone/>
            </a:pPr>
            <a:r>
              <a:rPr lang="en-GB" sz="1200" i="1" dirty="0"/>
              <a:t>Live TV at the Bedside: </a:t>
            </a:r>
            <a:r>
              <a:rPr lang="en-GB" sz="1200" dirty="0"/>
              <a:t>Patients can watch a selection of Sky HD channels directly on their bedside screens, thanks to support from Sky TV.</a:t>
            </a:r>
            <a:endParaRPr lang="en-GB" sz="1200" b="1" dirty="0"/>
          </a:p>
          <a:p>
            <a:pPr marL="0" indent="0">
              <a:buNone/>
            </a:pPr>
            <a:r>
              <a:rPr lang="en-GB" sz="1200" i="1" dirty="0"/>
              <a:t>Familiar Streaming Apps:</a:t>
            </a:r>
            <a:r>
              <a:rPr lang="en-GB" sz="1200" dirty="0"/>
              <a:t> Popular services like Netflix, Prime Video, Disney+ and BBC iPlayer are available, so patients can enjoy their usual entertainment while in hospital.</a:t>
            </a:r>
          </a:p>
          <a:p>
            <a:pPr marL="0" indent="0">
              <a:lnSpc>
                <a:spcPct val="110000"/>
              </a:lnSpc>
              <a:spcBef>
                <a:spcPts val="2500"/>
              </a:spcBef>
              <a:buFont typeface="Arial" panose="020B0604020202020204" pitchFamily="34" charset="0"/>
              <a:buNone/>
            </a:pPr>
            <a:r>
              <a:rPr lang="en" sz="1200" b="1" dirty="0"/>
              <a:t>Modular and Scalable System</a:t>
            </a:r>
          </a:p>
          <a:p>
            <a:pPr marL="0" lvl="1" indent="0">
              <a:lnSpc>
                <a:spcPct val="110000"/>
              </a:lnSpc>
              <a:buFont typeface="Arial" panose="020B0604020202020204" pitchFamily="34" charset="0"/>
              <a:buNone/>
            </a:pPr>
            <a:r>
              <a:rPr lang="en" sz="1200" dirty="0"/>
              <a:t>Designed for easy future enhancements and replication across various healthcare settings with modular architecture.</a:t>
            </a:r>
          </a:p>
          <a:p>
            <a:pPr marL="0" lvl="1" indent="0">
              <a:lnSpc>
                <a:spcPct val="110000"/>
              </a:lnSpc>
              <a:buFont typeface="Arial" panose="020B0604020202020204" pitchFamily="34" charset="0"/>
              <a:buNone/>
            </a:pPr>
            <a:endParaRPr lang="en" dirty="0"/>
          </a:p>
          <a:p>
            <a:pPr marL="0" lvl="1" indent="0">
              <a:lnSpc>
                <a:spcPct val="110000"/>
              </a:lnSpc>
              <a:buFont typeface="Arial" panose="020B0604020202020204" pitchFamily="34" charset="0"/>
              <a:buNone/>
            </a:pPr>
            <a:endParaRPr lang="en" dirty="0"/>
          </a:p>
          <a:p>
            <a:pPr marL="0" lvl="1" indent="0">
              <a:lnSpc>
                <a:spcPct val="110000"/>
              </a:lnSpc>
              <a:buFont typeface="Arial" panose="020B0604020202020204" pitchFamily="34" charset="0"/>
              <a:buNone/>
            </a:pPr>
            <a:endParaRPr lang="en-US" dirty="0"/>
          </a:p>
        </p:txBody>
      </p:sp>
      <p:pic>
        <p:nvPicPr>
          <p:cNvPr id="3" name="Picture 2" descr="A screenshot of a computer&#10;&#10;AI-generated content may be incorrect.">
            <a:extLst>
              <a:ext uri="{FF2B5EF4-FFF2-40B4-BE49-F238E27FC236}">
                <a16:creationId xmlns:a16="http://schemas.microsoft.com/office/drawing/2014/main" id="{A9374377-FDB7-FAA2-588F-EA9F9B31955C}"/>
              </a:ext>
            </a:extLst>
          </p:cNvPr>
          <p:cNvPicPr>
            <a:picLocks noChangeAspect="1"/>
          </p:cNvPicPr>
          <p:nvPr/>
        </p:nvPicPr>
        <p:blipFill>
          <a:blip r:embed="rId3"/>
          <a:stretch>
            <a:fillRect/>
          </a:stretch>
        </p:blipFill>
        <p:spPr>
          <a:xfrm>
            <a:off x="0" y="2093063"/>
            <a:ext cx="4031225" cy="3285182"/>
          </a:xfrm>
          <a:prstGeom prst="rect">
            <a:avLst/>
          </a:prstGeom>
        </p:spPr>
      </p:pic>
      <p:pic>
        <p:nvPicPr>
          <p:cNvPr id="6" name="Picture 5" descr="A black background with white text&#10;&#10;AI-generated content may be incorrect.">
            <a:extLst>
              <a:ext uri="{FF2B5EF4-FFF2-40B4-BE49-F238E27FC236}">
                <a16:creationId xmlns:a16="http://schemas.microsoft.com/office/drawing/2014/main" id="{23DE5FB9-1C6D-4DB9-0530-D9C4DD435277}"/>
              </a:ext>
            </a:extLst>
          </p:cNvPr>
          <p:cNvPicPr>
            <a:picLocks noChangeAspect="1"/>
          </p:cNvPicPr>
          <p:nvPr/>
        </p:nvPicPr>
        <p:blipFill>
          <a:blip r:embed="rId4"/>
          <a:stretch>
            <a:fillRect/>
          </a:stretch>
        </p:blipFill>
        <p:spPr>
          <a:xfrm>
            <a:off x="9123788" y="116739"/>
            <a:ext cx="2642376" cy="928109"/>
          </a:xfrm>
          <a:prstGeom prst="rect">
            <a:avLst/>
          </a:prstGeom>
        </p:spPr>
      </p:pic>
    </p:spTree>
    <p:extLst>
      <p:ext uri="{BB962C8B-B14F-4D97-AF65-F5344CB8AC3E}">
        <p14:creationId xmlns:p14="http://schemas.microsoft.com/office/powerpoint/2010/main" val="2569692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
            <a:extLst>
              <a:ext uri="{FF2B5EF4-FFF2-40B4-BE49-F238E27FC236}">
                <a16:creationId xmlns:a16="http://schemas.microsoft.com/office/drawing/2014/main" id="{79A61DCA-E498-E07F-4219-35A7AC2001EC}"/>
              </a:ext>
            </a:extLst>
          </p:cNvPr>
          <p:cNvPicPr>
            <a:picLocks noChangeAspect="1"/>
          </p:cNvPicPr>
          <p:nvPr/>
        </p:nvPicPr>
        <p:blipFill>
          <a:blip r:embed="rId2"/>
          <a:stretch>
            <a:fillRect/>
          </a:stretch>
        </p:blipFill>
        <p:spPr>
          <a:xfrm>
            <a:off x="0" y="432443"/>
            <a:ext cx="12192000" cy="5993114"/>
          </a:xfrm>
          <a:prstGeom prst="rect">
            <a:avLst/>
          </a:prstGeom>
        </p:spPr>
      </p:pic>
    </p:spTree>
    <p:extLst>
      <p:ext uri="{BB962C8B-B14F-4D97-AF65-F5344CB8AC3E}">
        <p14:creationId xmlns:p14="http://schemas.microsoft.com/office/powerpoint/2010/main" val="382518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D218EE-7B9C-1A57-E4AD-E5CB2F535E40}"/>
              </a:ext>
            </a:extLst>
          </p:cNvPr>
          <p:cNvPicPr>
            <a:picLocks noChangeAspect="1"/>
          </p:cNvPicPr>
          <p:nvPr/>
        </p:nvPicPr>
        <p:blipFill>
          <a:blip r:embed="rId2"/>
          <a:stretch>
            <a:fillRect/>
          </a:stretch>
        </p:blipFill>
        <p:spPr>
          <a:xfrm>
            <a:off x="400050" y="428625"/>
            <a:ext cx="11391900" cy="6000750"/>
          </a:xfrm>
          <a:prstGeom prst="rect">
            <a:avLst/>
          </a:prstGeom>
        </p:spPr>
      </p:pic>
    </p:spTree>
    <p:extLst>
      <p:ext uri="{BB962C8B-B14F-4D97-AF65-F5344CB8AC3E}">
        <p14:creationId xmlns:p14="http://schemas.microsoft.com/office/powerpoint/2010/main" val="2497638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ui">
            <a:hlinkClick r:id="" action="ppaction://media"/>
            <a:extLst>
              <a:ext uri="{FF2B5EF4-FFF2-40B4-BE49-F238E27FC236}">
                <a16:creationId xmlns:a16="http://schemas.microsoft.com/office/drawing/2014/main" id="{48CEC21F-4788-99F1-DEC4-0579702F7F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0" y="-1857"/>
            <a:ext cx="12188282" cy="6861715"/>
          </a:xfrm>
          <a:prstGeom prst="rect">
            <a:avLst/>
          </a:prstGeom>
        </p:spPr>
      </p:pic>
    </p:spTree>
    <p:extLst>
      <p:ext uri="{BB962C8B-B14F-4D97-AF65-F5344CB8AC3E}">
        <p14:creationId xmlns:p14="http://schemas.microsoft.com/office/powerpoint/2010/main" val="23277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EB05C3-9E8A-491E-6C27-63BF7F561649}"/>
              </a:ext>
            </a:extLst>
          </p:cNvPr>
          <p:cNvPicPr>
            <a:picLocks noChangeAspect="1"/>
          </p:cNvPicPr>
          <p:nvPr/>
        </p:nvPicPr>
        <p:blipFill>
          <a:blip r:embed="rId2"/>
          <a:srcRect l="57228" t="21014" r="10326" b="18406"/>
          <a:stretch>
            <a:fillRect/>
          </a:stretch>
        </p:blipFill>
        <p:spPr>
          <a:xfrm>
            <a:off x="0" y="-1"/>
            <a:ext cx="12170155" cy="6390861"/>
          </a:xfrm>
          <a:prstGeom prst="rect">
            <a:avLst/>
          </a:prstGeom>
        </p:spPr>
      </p:pic>
    </p:spTree>
    <p:extLst>
      <p:ext uri="{BB962C8B-B14F-4D97-AF65-F5344CB8AC3E}">
        <p14:creationId xmlns:p14="http://schemas.microsoft.com/office/powerpoint/2010/main" val="302788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2947-AC7D-A065-9E36-231BABFCD952}"/>
              </a:ext>
            </a:extLst>
          </p:cNvPr>
          <p:cNvSpPr>
            <a:spLocks noGrp="1"/>
          </p:cNvSpPr>
          <p:nvPr>
            <p:ph type="title"/>
          </p:nvPr>
        </p:nvSpPr>
        <p:spPr>
          <a:xfrm>
            <a:off x="3227594" y="1415239"/>
            <a:ext cx="5358939" cy="3247475"/>
          </a:xfrm>
        </p:spPr>
        <p:txBody>
          <a:bodyPr anchor="b">
            <a:normAutofit/>
          </a:bodyPr>
          <a:lstStyle/>
          <a:p>
            <a:r>
              <a:rPr lang="en" dirty="0">
                <a:solidFill>
                  <a:schemeClr val="bg1"/>
                </a:solidFill>
              </a:rPr>
              <a:t>Stakeholder</a:t>
            </a:r>
            <a:r>
              <a:rPr lang="en" dirty="0"/>
              <a:t> Engagement</a:t>
            </a:r>
          </a:p>
        </p:txBody>
      </p:sp>
      <p:pic>
        <p:nvPicPr>
          <p:cNvPr id="4" name="Picture 3" descr="A black background with white text&#10;&#10;AI-generated content may be incorrect.">
            <a:extLst>
              <a:ext uri="{FF2B5EF4-FFF2-40B4-BE49-F238E27FC236}">
                <a16:creationId xmlns:a16="http://schemas.microsoft.com/office/drawing/2014/main" id="{9F23CDE8-A14D-3BC7-3234-D0CAEA867330}"/>
              </a:ext>
            </a:extLst>
          </p:cNvPr>
          <p:cNvPicPr>
            <a:picLocks noChangeAspect="1"/>
          </p:cNvPicPr>
          <p:nvPr/>
        </p:nvPicPr>
        <p:blipFill>
          <a:blip r:embed="rId3"/>
          <a:stretch>
            <a:fillRect/>
          </a:stretch>
        </p:blipFill>
        <p:spPr>
          <a:xfrm>
            <a:off x="9123788" y="116739"/>
            <a:ext cx="2642376" cy="928109"/>
          </a:xfrm>
          <a:prstGeom prst="rect">
            <a:avLst/>
          </a:prstGeom>
        </p:spPr>
      </p:pic>
    </p:spTree>
    <p:extLst>
      <p:ext uri="{BB962C8B-B14F-4D97-AF65-F5344CB8AC3E}">
        <p14:creationId xmlns:p14="http://schemas.microsoft.com/office/powerpoint/2010/main" val="1825983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CEFF9-FF73-6C9B-0991-82F95D6FE870}"/>
              </a:ext>
            </a:extLst>
          </p:cNvPr>
          <p:cNvSpPr>
            <a:spLocks noGrp="1"/>
          </p:cNvSpPr>
          <p:nvPr>
            <p:ph type="title"/>
          </p:nvPr>
        </p:nvSpPr>
        <p:spPr>
          <a:xfrm>
            <a:off x="4848555" y="512011"/>
            <a:ext cx="6792069" cy="1259920"/>
          </a:xfrm>
        </p:spPr>
        <p:txBody>
          <a:bodyPr anchor="b">
            <a:normAutofit/>
          </a:bodyPr>
          <a:lstStyle/>
          <a:p>
            <a:r>
              <a:rPr lang="en"/>
              <a:t>Involvement &amp; Inclusion</a:t>
            </a:r>
          </a:p>
        </p:txBody>
      </p:sp>
      <p:sp>
        <p:nvSpPr>
          <p:cNvPr id="4" name="Content Placeholder 3">
            <a:extLst>
              <a:ext uri="{FF2B5EF4-FFF2-40B4-BE49-F238E27FC236}">
                <a16:creationId xmlns:a16="http://schemas.microsoft.com/office/drawing/2014/main" id="{4307D2D6-5F3E-1E3F-6CC9-8BB10E45727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8555" y="2148839"/>
            <a:ext cx="6792069" cy="4263247"/>
          </a:xfrm>
        </p:spPr>
        <p:txBody>
          <a:bodyPr vert="horz" lIns="91440" tIns="45720" rIns="91440" bIns="45720" rtlCol="0" anchor="t">
            <a:normAutofit lnSpcReduction="10000"/>
          </a:bodyPr>
          <a:lstStyle/>
          <a:p>
            <a:pPr marL="0" indent="0">
              <a:lnSpc>
                <a:spcPct val="110000"/>
              </a:lnSpc>
              <a:spcBef>
                <a:spcPts val="2500"/>
              </a:spcBef>
              <a:buFont typeface="Arial" panose="020B0604020202020204" pitchFamily="34" charset="0"/>
              <a:buNone/>
            </a:pPr>
            <a:r>
              <a:rPr lang="en" b="1" dirty="0"/>
              <a:t>Stakeholder Co-Production</a:t>
            </a:r>
          </a:p>
          <a:p>
            <a:pPr marL="0" lvl="1" indent="0">
              <a:lnSpc>
                <a:spcPct val="110000"/>
              </a:lnSpc>
              <a:buFont typeface="Arial" panose="020B0604020202020204" pitchFamily="34" charset="0"/>
              <a:buNone/>
            </a:pPr>
            <a:r>
              <a:rPr lang="en" dirty="0"/>
              <a:t>The project involved multiple stakeholders including our exceptional youth forum of patient advocates and staff champions for continuous feedback.</a:t>
            </a:r>
            <a:endParaRPr lang="en-US" dirty="0"/>
          </a:p>
          <a:p>
            <a:pPr marL="0" indent="0">
              <a:lnSpc>
                <a:spcPct val="110000"/>
              </a:lnSpc>
              <a:spcBef>
                <a:spcPts val="2500"/>
              </a:spcBef>
              <a:buFont typeface="Arial" panose="020B0604020202020204" pitchFamily="34" charset="0"/>
              <a:buNone/>
            </a:pPr>
            <a:r>
              <a:rPr lang="en" b="1" dirty="0"/>
              <a:t>Accessibility Prioritisation</a:t>
            </a:r>
          </a:p>
          <a:p>
            <a:pPr marL="0" lvl="1" indent="0">
              <a:lnSpc>
                <a:spcPct val="110000"/>
              </a:lnSpc>
              <a:buFont typeface="Arial" panose="020B0604020202020204" pitchFamily="34" charset="0"/>
              <a:buNone/>
            </a:pPr>
            <a:r>
              <a:rPr lang="en" dirty="0"/>
              <a:t>Accessibility features were designed to support visual, auditory, and cognitive impairments from </a:t>
            </a:r>
            <a:r>
              <a:rPr lang="en-GB" dirty="0"/>
              <a:t>launch to ensure equitable experience</a:t>
            </a:r>
            <a:endParaRPr lang="en-US" dirty="0"/>
          </a:p>
          <a:p>
            <a:pPr marL="0" indent="0">
              <a:lnSpc>
                <a:spcPct val="110000"/>
              </a:lnSpc>
              <a:spcBef>
                <a:spcPts val="2500"/>
              </a:spcBef>
              <a:buFont typeface="Arial" panose="020B0604020202020204" pitchFamily="34" charset="0"/>
              <a:buNone/>
            </a:pPr>
            <a:r>
              <a:rPr lang="en" b="1" dirty="0"/>
              <a:t>Partnerships for Content</a:t>
            </a:r>
          </a:p>
          <a:p>
            <a:pPr marL="0" lvl="1" indent="0">
              <a:lnSpc>
                <a:spcPct val="110000"/>
              </a:lnSpc>
              <a:buFont typeface="Arial" panose="020B0604020202020204" pitchFamily="34" charset="0"/>
              <a:buNone/>
            </a:pPr>
            <a:r>
              <a:rPr lang="en" dirty="0"/>
              <a:t>Collaborations with organisations like Carbs &amp;Cals, Singing Hands enriched the platform’s diverse content offerings.</a:t>
            </a:r>
            <a:endParaRPr lang="en-US" dirty="0"/>
          </a:p>
          <a:p>
            <a:pPr marL="0" indent="0">
              <a:lnSpc>
                <a:spcPct val="110000"/>
              </a:lnSpc>
              <a:spcBef>
                <a:spcPts val="2500"/>
              </a:spcBef>
              <a:buFont typeface="Arial" panose="020B0604020202020204" pitchFamily="34" charset="0"/>
              <a:buNone/>
            </a:pPr>
            <a:r>
              <a:rPr lang="en" b="1" dirty="0"/>
              <a:t>Modern and easy to use</a:t>
            </a:r>
          </a:p>
          <a:p>
            <a:pPr marL="0" lvl="1" indent="0">
              <a:lnSpc>
                <a:spcPct val="110000"/>
              </a:lnSpc>
              <a:buFont typeface="Arial" panose="020B0604020202020204" pitchFamily="34" charset="0"/>
              <a:buNone/>
            </a:pPr>
            <a:r>
              <a:rPr lang="en" dirty="0"/>
              <a:t>The platform puts user experience at the heart of functionality, </a:t>
            </a:r>
            <a:r>
              <a:rPr lang="en-GB" dirty="0"/>
              <a:t>with t</a:t>
            </a:r>
            <a:r>
              <a:rPr lang="en" dirty="0"/>
              <a:t>ouchscreen access, accessibility tools, modern apps integration and health record access all in one system </a:t>
            </a:r>
            <a:endParaRPr lang="en-US" dirty="0"/>
          </a:p>
        </p:txBody>
      </p:sp>
      <p:pic>
        <p:nvPicPr>
          <p:cNvPr id="3" name="Picture 2">
            <a:extLst>
              <a:ext uri="{FF2B5EF4-FFF2-40B4-BE49-F238E27FC236}">
                <a16:creationId xmlns:a16="http://schemas.microsoft.com/office/drawing/2014/main" id="{A8ADF553-BC4F-2CCE-8849-61C8FB6CBA0E}"/>
              </a:ext>
            </a:extLst>
          </p:cNvPr>
          <p:cNvPicPr>
            <a:picLocks noChangeAspect="1"/>
          </p:cNvPicPr>
          <p:nvPr/>
        </p:nvPicPr>
        <p:blipFill>
          <a:blip r:embed="rId3"/>
          <a:stretch>
            <a:fillRect/>
          </a:stretch>
        </p:blipFill>
        <p:spPr>
          <a:xfrm>
            <a:off x="0" y="1920"/>
            <a:ext cx="4844364" cy="3416668"/>
          </a:xfrm>
          <a:prstGeom prst="rect">
            <a:avLst/>
          </a:prstGeom>
        </p:spPr>
      </p:pic>
      <p:sp>
        <p:nvSpPr>
          <p:cNvPr id="8" name="TextBox 7">
            <a:extLst>
              <a:ext uri="{FF2B5EF4-FFF2-40B4-BE49-F238E27FC236}">
                <a16:creationId xmlns:a16="http://schemas.microsoft.com/office/drawing/2014/main" id="{6669EE39-F272-32CD-B391-561023D2D705}"/>
              </a:ext>
            </a:extLst>
          </p:cNvPr>
          <p:cNvSpPr txBox="1"/>
          <p:nvPr/>
        </p:nvSpPr>
        <p:spPr>
          <a:xfrm>
            <a:off x="-5541" y="548875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A visit from a minister at GOSH 'Andrew Gwynne – December 2024'</a:t>
            </a:r>
          </a:p>
        </p:txBody>
      </p:sp>
      <p:pic>
        <p:nvPicPr>
          <p:cNvPr id="9" name="Picture 8" descr="A collage of people in a hospital&#10;&#10;AI-generated content may be incorrect.">
            <a:extLst>
              <a:ext uri="{FF2B5EF4-FFF2-40B4-BE49-F238E27FC236}">
                <a16:creationId xmlns:a16="http://schemas.microsoft.com/office/drawing/2014/main" id="{1FD55D09-AC8C-E6CE-42B9-4CA6263E7D24}"/>
              </a:ext>
            </a:extLst>
          </p:cNvPr>
          <p:cNvPicPr>
            <a:picLocks noChangeAspect="1"/>
          </p:cNvPicPr>
          <p:nvPr/>
        </p:nvPicPr>
        <p:blipFill>
          <a:blip r:embed="rId4"/>
          <a:stretch>
            <a:fillRect/>
          </a:stretch>
        </p:blipFill>
        <p:spPr>
          <a:xfrm>
            <a:off x="-1990" y="3434118"/>
            <a:ext cx="4848935" cy="3424451"/>
          </a:xfrm>
          <a:prstGeom prst="rect">
            <a:avLst/>
          </a:prstGeom>
        </p:spPr>
      </p:pic>
      <p:pic>
        <p:nvPicPr>
          <p:cNvPr id="12" name="Picture 11" descr="A black background with white text&#10;&#10;AI-generated content may be incorrect.">
            <a:extLst>
              <a:ext uri="{FF2B5EF4-FFF2-40B4-BE49-F238E27FC236}">
                <a16:creationId xmlns:a16="http://schemas.microsoft.com/office/drawing/2014/main" id="{D6D7280C-1C0B-7E62-86EA-979C2729BDC4}"/>
              </a:ext>
            </a:extLst>
          </p:cNvPr>
          <p:cNvPicPr>
            <a:picLocks noChangeAspect="1"/>
          </p:cNvPicPr>
          <p:nvPr/>
        </p:nvPicPr>
        <p:blipFill>
          <a:blip r:embed="rId5"/>
          <a:stretch>
            <a:fillRect/>
          </a:stretch>
        </p:blipFill>
        <p:spPr>
          <a:xfrm>
            <a:off x="9123788" y="116739"/>
            <a:ext cx="2642376" cy="928109"/>
          </a:xfrm>
          <a:prstGeom prst="rect">
            <a:avLst/>
          </a:prstGeom>
        </p:spPr>
      </p:pic>
    </p:spTree>
    <p:extLst>
      <p:ext uri="{BB962C8B-B14F-4D97-AF65-F5344CB8AC3E}">
        <p14:creationId xmlns:p14="http://schemas.microsoft.com/office/powerpoint/2010/main" val="960411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Lines">
  <a:themeElements>
    <a:clrScheme name="Lines">
      <a:dk1>
        <a:srgbClr val="0F0F0F"/>
      </a:dk1>
      <a:lt1>
        <a:sysClr val="window" lastClr="FFFFFF"/>
      </a:lt1>
      <a:dk2>
        <a:srgbClr val="0A242A"/>
      </a:dk2>
      <a:lt2>
        <a:srgbClr val="F5F2ED"/>
      </a:lt2>
      <a:accent1>
        <a:srgbClr val="E45730"/>
      </a:accent1>
      <a:accent2>
        <a:srgbClr val="27717D"/>
      </a:accent2>
      <a:accent3>
        <a:srgbClr val="8CA8B5"/>
      </a:accent3>
      <a:accent4>
        <a:srgbClr val="607381"/>
      </a:accent4>
      <a:accent5>
        <a:srgbClr val="A39990"/>
      </a:accent5>
      <a:accent6>
        <a:srgbClr val="BA3106"/>
      </a:accent6>
      <a:hlink>
        <a:srgbClr val="E45730"/>
      </a:hlink>
      <a:folHlink>
        <a:srgbClr val="24717F"/>
      </a:folHlink>
    </a:clrScheme>
    <a:fontScheme name="Univers Condensed Arial Light">
      <a:majorFont>
        <a:latin typeface="Univers Condensed"/>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ines" id="{656B2F94-71EE-4F5F-8AB6-423A33239BAD}" vid="{CD481196-1649-4740-8CB7-70D8662C6A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2693</Words>
  <Application>Microsoft Office PowerPoint</Application>
  <PresentationFormat>Widescreen</PresentationFormat>
  <Paragraphs>89</Paragraphs>
  <Slides>16</Slides>
  <Notes>11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Aptos</vt:lpstr>
      <vt:lpstr>Aptos Display</vt:lpstr>
      <vt:lpstr>Arial</vt:lpstr>
      <vt:lpstr>Arial Nova Light</vt:lpstr>
      <vt:lpstr>Calibri</vt:lpstr>
      <vt:lpstr>Univers Condensed</vt:lpstr>
      <vt:lpstr>Lines</vt:lpstr>
      <vt:lpstr>Office Theme</vt:lpstr>
      <vt:lpstr>The Need &amp; Context</vt:lpstr>
      <vt:lpstr>Platform Development</vt:lpstr>
      <vt:lpstr>What We Built</vt:lpstr>
      <vt:lpstr>PowerPoint Presentation</vt:lpstr>
      <vt:lpstr>PowerPoint Presentation</vt:lpstr>
      <vt:lpstr>PowerPoint Presentation</vt:lpstr>
      <vt:lpstr>PowerPoint Presentation</vt:lpstr>
      <vt:lpstr>Stakeholder Engagement</vt:lpstr>
      <vt:lpstr>Involvement &amp; Inclusion</vt:lpstr>
      <vt:lpstr>Impact and Outcomes</vt:lpstr>
      <vt:lpstr>Outcomes &amp; Impact</vt:lpstr>
      <vt:lpstr>Governance and Data Protection</vt:lpstr>
      <vt:lpstr>Data, Safety &amp; Governance</vt:lpstr>
      <vt:lpstr>Scalability and Future Vision</vt:lpstr>
      <vt:lpstr>Spread, Learning &amp; Sustainability</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Kajal Joshi</dc:creator>
  <cp:lastModifiedBy>Helen Brady</cp:lastModifiedBy>
  <cp:revision>155</cp:revision>
  <dcterms:modified xsi:type="dcterms:W3CDTF">2025-09-22T16:38:06Z</dcterms:modified>
</cp:coreProperties>
</file>